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e70881871e4c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c9489931c477e"/>
  </p:sldMasterIdLst>
  <p:sldIdLst>
    <p:sldId xmlns:r="http://schemas.openxmlformats.org/officeDocument/2006/relationships" id="256" r:id="Rf294e5619fa54bb8"/>
    <p:sldId xmlns:r="http://schemas.openxmlformats.org/officeDocument/2006/relationships" id="257" r:id="Rd2549ac5cbad4f19"/>
    <p:sldId xmlns:r="http://schemas.openxmlformats.org/officeDocument/2006/relationships" id="258" r:id="R901f7aa8fb1e46ee"/>
    <p:sldId xmlns:r="http://schemas.openxmlformats.org/officeDocument/2006/relationships" id="259" r:id="R63912377d21640b0"/>
    <p:sldId xmlns:r="http://schemas.openxmlformats.org/officeDocument/2006/relationships" id="260" r:id="R3ca46a9c003a461c"/>
    <p:sldId xmlns:r="http://schemas.openxmlformats.org/officeDocument/2006/relationships" id="261" r:id="R8b62f749833c43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c9489931c477e" /><Relationship Type="http://schemas.openxmlformats.org/officeDocument/2006/relationships/slide" Target="/ppt/slides/slide1.xml" Id="Rf294e5619fa54bb8" /><Relationship Type="http://schemas.openxmlformats.org/officeDocument/2006/relationships/slide" Target="/ppt/slides/slide2.xml" Id="Rd2549ac5cbad4f19" /><Relationship Type="http://schemas.openxmlformats.org/officeDocument/2006/relationships/slide" Target="/ppt/slides/slide3.xml" Id="R901f7aa8fb1e46ee" /><Relationship Type="http://schemas.openxmlformats.org/officeDocument/2006/relationships/slide" Target="/ppt/slides/slide4.xml" Id="R63912377d21640b0" /><Relationship Type="http://schemas.openxmlformats.org/officeDocument/2006/relationships/slide" Target="/ppt/slides/slide5.xml" Id="R3ca46a9c003a461c" /><Relationship Type="http://schemas.openxmlformats.org/officeDocument/2006/relationships/slide" Target="/ppt/slides/slide6.xml" Id="R8b62f749833c43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4a7ab9a6a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45dbb46734137" /><Relationship Type="http://schemas.openxmlformats.org/officeDocument/2006/relationships/theme" Target="/ppt/slideMasters/theme/theme1.xml" Id="R1a60491eb8e543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45dbb4673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77b7c71bb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728fe7ae7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1925984df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d063573c7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524ea71f546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dd4d2f82f46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BRANNKASSESTIFTELSEN MIDT-BUSKERUD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BRANNKASSESTIFTELSEN MIDT-BUSKERUD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77 911 714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246 733 309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262 397 426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Vikersundgata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andreas@brannkassestiftelsen.no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www.brannkassestiftelsen.no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926 522 515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