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c0b235f7a449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90e5245a1c487b"/>
  </p:sldMasterIdLst>
  <p:sldIdLst>
    <p:sldId xmlns:r="http://schemas.openxmlformats.org/officeDocument/2006/relationships" id="256" r:id="R21f107a36b8e48d1"/>
    <p:sldId xmlns:r="http://schemas.openxmlformats.org/officeDocument/2006/relationships" id="257" r:id="R7c9cd916451944af"/>
    <p:sldId xmlns:r="http://schemas.openxmlformats.org/officeDocument/2006/relationships" id="258" r:id="R4df54ffdd03d4682"/>
    <p:sldId xmlns:r="http://schemas.openxmlformats.org/officeDocument/2006/relationships" id="259" r:id="Re6ec17c43caa403e"/>
    <p:sldId xmlns:r="http://schemas.openxmlformats.org/officeDocument/2006/relationships" id="260" r:id="R6cab03a7c3234c87"/>
    <p:sldId xmlns:r="http://schemas.openxmlformats.org/officeDocument/2006/relationships" id="261" r:id="Rd31b8e805dd54432"/>
    <p:sldId xmlns:r="http://schemas.openxmlformats.org/officeDocument/2006/relationships" id="262" r:id="Reffc86dace274b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0e5245a1c487b" /><Relationship Type="http://schemas.openxmlformats.org/officeDocument/2006/relationships/slide" Target="/ppt/slides/slide1.xml" Id="R21f107a36b8e48d1" /><Relationship Type="http://schemas.openxmlformats.org/officeDocument/2006/relationships/slide" Target="/ppt/slides/slide2.xml" Id="R7c9cd916451944af" /><Relationship Type="http://schemas.openxmlformats.org/officeDocument/2006/relationships/slide" Target="/ppt/slides/slide3.xml" Id="R4df54ffdd03d4682" /><Relationship Type="http://schemas.openxmlformats.org/officeDocument/2006/relationships/slide" Target="/ppt/slides/slide4.xml" Id="Re6ec17c43caa403e" /><Relationship Type="http://schemas.openxmlformats.org/officeDocument/2006/relationships/slide" Target="/ppt/slides/slide5.xml" Id="R6cab03a7c3234c87" /><Relationship Type="http://schemas.openxmlformats.org/officeDocument/2006/relationships/slide" Target="/ppt/slides/slide6.xml" Id="Rd31b8e805dd54432" /><Relationship Type="http://schemas.openxmlformats.org/officeDocument/2006/relationships/slide" Target="/ppt/slides/slide7.xml" Id="Reffc86dace274b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b578d7d5c47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66f2f691d4361" /><Relationship Type="http://schemas.openxmlformats.org/officeDocument/2006/relationships/theme" Target="/ppt/slideMasters/theme/theme1.xml" Id="R14c56208519e4e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f66f2f691d43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335ca353c44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27b6d562d48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4d899e84142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a2bf65ee54f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424de010e4d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d4b59e3a541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1634d951c48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GROWAI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GROWAI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1 164 871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1 164 940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1 211 904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Nordland,, Johan Øydegards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926 473 514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