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4ef5fc96ee48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e2138606044a2b"/>
  </p:sldMasterIdLst>
  <p:sldIdLst>
    <p:sldId xmlns:r="http://schemas.openxmlformats.org/officeDocument/2006/relationships" id="256" r:id="R4d6503df25114bf9"/>
    <p:sldId xmlns:r="http://schemas.openxmlformats.org/officeDocument/2006/relationships" id="257" r:id="R123d21c5e5b94ea8"/>
    <p:sldId xmlns:r="http://schemas.openxmlformats.org/officeDocument/2006/relationships" id="258" r:id="Rf569748af9eb4309"/>
    <p:sldId xmlns:r="http://schemas.openxmlformats.org/officeDocument/2006/relationships" id="259" r:id="Ra96c63ebe43a4e67"/>
    <p:sldId xmlns:r="http://schemas.openxmlformats.org/officeDocument/2006/relationships" id="260" r:id="R9aee1637d68e49a7"/>
    <p:sldId xmlns:r="http://schemas.openxmlformats.org/officeDocument/2006/relationships" id="261" r:id="Rf1a0919506da4423"/>
    <p:sldId xmlns:r="http://schemas.openxmlformats.org/officeDocument/2006/relationships" id="262" r:id="R2d94d8598fdc42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2138606044a2b" /><Relationship Type="http://schemas.openxmlformats.org/officeDocument/2006/relationships/slide" Target="/ppt/slides/slide1.xml" Id="R4d6503df25114bf9" /><Relationship Type="http://schemas.openxmlformats.org/officeDocument/2006/relationships/slide" Target="/ppt/slides/slide2.xml" Id="R123d21c5e5b94ea8" /><Relationship Type="http://schemas.openxmlformats.org/officeDocument/2006/relationships/slide" Target="/ppt/slides/slide3.xml" Id="Rf569748af9eb4309" /><Relationship Type="http://schemas.openxmlformats.org/officeDocument/2006/relationships/slide" Target="/ppt/slides/slide4.xml" Id="Ra96c63ebe43a4e67" /><Relationship Type="http://schemas.openxmlformats.org/officeDocument/2006/relationships/slide" Target="/ppt/slides/slide5.xml" Id="R9aee1637d68e49a7" /><Relationship Type="http://schemas.openxmlformats.org/officeDocument/2006/relationships/slide" Target="/ppt/slides/slide6.xml" Id="Rf1a0919506da4423" /><Relationship Type="http://schemas.openxmlformats.org/officeDocument/2006/relationships/slide" Target="/ppt/slides/slide7.xml" Id="R2d94d8598fdc42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9245af84646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94d6971b64c90" /><Relationship Type="http://schemas.openxmlformats.org/officeDocument/2006/relationships/theme" Target="/ppt/slideMasters/theme/theme1.xml" Id="Rbdec7e4df38c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94d6971b64c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7c1bf23584e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a58a25bef4b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4e000d8194d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75d26b22f44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d0714f22249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33a48bb9142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9f72d9e7244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VDV47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VDV47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ARILD SØDAL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Vågedalsveien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