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139e70d90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0198653b84ac6"/>
  </p:sldMasterIdLst>
  <p:sldIdLst>
    <p:sldId xmlns:r="http://schemas.openxmlformats.org/officeDocument/2006/relationships" id="256" r:id="Ra5800b3302c54643"/>
    <p:sldId xmlns:r="http://schemas.openxmlformats.org/officeDocument/2006/relationships" id="257" r:id="R67c9b51d9c034cf3"/>
    <p:sldId xmlns:r="http://schemas.openxmlformats.org/officeDocument/2006/relationships" id="258" r:id="R11c99e262b4b4abf"/>
    <p:sldId xmlns:r="http://schemas.openxmlformats.org/officeDocument/2006/relationships" id="259" r:id="R10e15beae0c94c71"/>
    <p:sldId xmlns:r="http://schemas.openxmlformats.org/officeDocument/2006/relationships" id="260" r:id="Rd2225642abde4994"/>
    <p:sldId xmlns:r="http://schemas.openxmlformats.org/officeDocument/2006/relationships" id="261" r:id="Rea7832d4bdce4486"/>
    <p:sldId xmlns:r="http://schemas.openxmlformats.org/officeDocument/2006/relationships" id="262" r:id="Rc0c067a83190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0198653b84ac6" /><Relationship Type="http://schemas.openxmlformats.org/officeDocument/2006/relationships/slide" Target="/ppt/slides/slide1.xml" Id="Ra5800b3302c54643" /><Relationship Type="http://schemas.openxmlformats.org/officeDocument/2006/relationships/slide" Target="/ppt/slides/slide2.xml" Id="R67c9b51d9c034cf3" /><Relationship Type="http://schemas.openxmlformats.org/officeDocument/2006/relationships/slide" Target="/ppt/slides/slide3.xml" Id="R11c99e262b4b4abf" /><Relationship Type="http://schemas.openxmlformats.org/officeDocument/2006/relationships/slide" Target="/ppt/slides/slide4.xml" Id="R10e15beae0c94c71" /><Relationship Type="http://schemas.openxmlformats.org/officeDocument/2006/relationships/slide" Target="/ppt/slides/slide5.xml" Id="Rd2225642abde4994" /><Relationship Type="http://schemas.openxmlformats.org/officeDocument/2006/relationships/slide" Target="/ppt/slides/slide6.xml" Id="Rea7832d4bdce4486" /><Relationship Type="http://schemas.openxmlformats.org/officeDocument/2006/relationships/slide" Target="/ppt/slides/slide7.xml" Id="Rc0c067a83190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7d16f56bf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b8fd3a6c34f84" /><Relationship Type="http://schemas.openxmlformats.org/officeDocument/2006/relationships/theme" Target="/ppt/slideMasters/theme/theme1.xml" Id="Rd6fcce0250d5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b8fd3a6c3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e741959e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43428fd9d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c8351952a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bef057036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93a536cf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a9fd8de4846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64c0821a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