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28e8ff224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511e22d3a4d9b"/>
  </p:sldMasterIdLst>
  <p:sldIdLst>
    <p:sldId xmlns:r="http://schemas.openxmlformats.org/officeDocument/2006/relationships" id="256" r:id="R5d888ced50784efd"/>
    <p:sldId xmlns:r="http://schemas.openxmlformats.org/officeDocument/2006/relationships" id="257" r:id="R3c619cfe819e4568"/>
    <p:sldId xmlns:r="http://schemas.openxmlformats.org/officeDocument/2006/relationships" id="258" r:id="R2555929d36764ff0"/>
    <p:sldId xmlns:r="http://schemas.openxmlformats.org/officeDocument/2006/relationships" id="259" r:id="Ra710af0f691044a4"/>
    <p:sldId xmlns:r="http://schemas.openxmlformats.org/officeDocument/2006/relationships" id="260" r:id="R03f6938a6ec54a93"/>
    <p:sldId xmlns:r="http://schemas.openxmlformats.org/officeDocument/2006/relationships" id="261" r:id="R01d5e2ca022a41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511e22d3a4d9b" /><Relationship Type="http://schemas.openxmlformats.org/officeDocument/2006/relationships/slide" Target="/ppt/slides/slide1.xml" Id="R5d888ced50784efd" /><Relationship Type="http://schemas.openxmlformats.org/officeDocument/2006/relationships/slide" Target="/ppt/slides/slide2.xml" Id="R3c619cfe819e4568" /><Relationship Type="http://schemas.openxmlformats.org/officeDocument/2006/relationships/slide" Target="/ppt/slides/slide3.xml" Id="R2555929d36764ff0" /><Relationship Type="http://schemas.openxmlformats.org/officeDocument/2006/relationships/slide" Target="/ppt/slides/slide4.xml" Id="Ra710af0f691044a4" /><Relationship Type="http://schemas.openxmlformats.org/officeDocument/2006/relationships/slide" Target="/ppt/slides/slide5.xml" Id="R03f6938a6ec54a93" /><Relationship Type="http://schemas.openxmlformats.org/officeDocument/2006/relationships/slide" Target="/ppt/slides/slide6.xml" Id="R01d5e2ca022a41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18a3b6701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cb4105d44b19" /><Relationship Type="http://schemas.openxmlformats.org/officeDocument/2006/relationships/theme" Target="/ppt/slideMasters/theme/theme1.xml" Id="Re5182b9bd53e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ccb4105d4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8382eaf13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3bc683926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a3dea4b06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5d1f8f36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9c91c1f1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dc1cb292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