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3322e0d3545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fa9b3ba9b4d9d"/>
  </p:sldMasterIdLst>
  <p:sldIdLst>
    <p:sldId xmlns:r="http://schemas.openxmlformats.org/officeDocument/2006/relationships" id="256" r:id="Rff6af587e2054ee4"/>
    <p:sldId xmlns:r="http://schemas.openxmlformats.org/officeDocument/2006/relationships" id="257" r:id="R1390704634ef482c"/>
    <p:sldId xmlns:r="http://schemas.openxmlformats.org/officeDocument/2006/relationships" id="258" r:id="R70c79ba37d084939"/>
    <p:sldId xmlns:r="http://schemas.openxmlformats.org/officeDocument/2006/relationships" id="259" r:id="R5d4510fa42db4cbd"/>
    <p:sldId xmlns:r="http://schemas.openxmlformats.org/officeDocument/2006/relationships" id="260" r:id="R1e6011b7aadb4836"/>
    <p:sldId xmlns:r="http://schemas.openxmlformats.org/officeDocument/2006/relationships" id="261" r:id="R0a2e5a2445ce4ce6"/>
    <p:sldId xmlns:r="http://schemas.openxmlformats.org/officeDocument/2006/relationships" id="262" r:id="R85f606be52284c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fa9b3ba9b4d9d" /><Relationship Type="http://schemas.openxmlformats.org/officeDocument/2006/relationships/slide" Target="/ppt/slides/slide1.xml" Id="Rff6af587e2054ee4" /><Relationship Type="http://schemas.openxmlformats.org/officeDocument/2006/relationships/slide" Target="/ppt/slides/slide2.xml" Id="R1390704634ef482c" /><Relationship Type="http://schemas.openxmlformats.org/officeDocument/2006/relationships/slide" Target="/ppt/slides/slide3.xml" Id="R70c79ba37d084939" /><Relationship Type="http://schemas.openxmlformats.org/officeDocument/2006/relationships/slide" Target="/ppt/slides/slide4.xml" Id="R5d4510fa42db4cbd" /><Relationship Type="http://schemas.openxmlformats.org/officeDocument/2006/relationships/slide" Target="/ppt/slides/slide5.xml" Id="R1e6011b7aadb4836" /><Relationship Type="http://schemas.openxmlformats.org/officeDocument/2006/relationships/slide" Target="/ppt/slides/slide6.xml" Id="R0a2e5a2445ce4ce6" /><Relationship Type="http://schemas.openxmlformats.org/officeDocument/2006/relationships/slide" Target="/ppt/slides/slide7.xml" Id="R85f606be52284c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5236aea09446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d5a4416214dbb" /><Relationship Type="http://schemas.openxmlformats.org/officeDocument/2006/relationships/theme" Target="/ppt/slideMasters/theme/theme1.xml" Id="R106ec1d344e3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d5a4416214d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82660aa34c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55531c48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1a7d26b4c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18cba6c4b4a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81d513fa8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e53403d42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630a1c65244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92 956 542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