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0744f4cf034f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a28280962a4da5"/>
  </p:sldMasterIdLst>
  <p:sldIdLst>
    <p:sldId xmlns:r="http://schemas.openxmlformats.org/officeDocument/2006/relationships" id="256" r:id="R3b0a2a6c448a41ae"/>
    <p:sldId xmlns:r="http://schemas.openxmlformats.org/officeDocument/2006/relationships" id="257" r:id="Rbea93c6b4ce84105"/>
    <p:sldId xmlns:r="http://schemas.openxmlformats.org/officeDocument/2006/relationships" id="258" r:id="R6a69c2bed2274d59"/>
    <p:sldId xmlns:r="http://schemas.openxmlformats.org/officeDocument/2006/relationships" id="259" r:id="Rc32dba0ba7ba4e8a"/>
    <p:sldId xmlns:r="http://schemas.openxmlformats.org/officeDocument/2006/relationships" id="260" r:id="Rab8cd70f1a424c64"/>
    <p:sldId xmlns:r="http://schemas.openxmlformats.org/officeDocument/2006/relationships" id="261" r:id="R936898fea9ab43c3"/>
    <p:sldId xmlns:r="http://schemas.openxmlformats.org/officeDocument/2006/relationships" id="262" r:id="R16ca6403ed8547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28280962a4da5" /><Relationship Type="http://schemas.openxmlformats.org/officeDocument/2006/relationships/slide" Target="/ppt/slides/slide1.xml" Id="R3b0a2a6c448a41ae" /><Relationship Type="http://schemas.openxmlformats.org/officeDocument/2006/relationships/slide" Target="/ppt/slides/slide2.xml" Id="Rbea93c6b4ce84105" /><Relationship Type="http://schemas.openxmlformats.org/officeDocument/2006/relationships/slide" Target="/ppt/slides/slide3.xml" Id="R6a69c2bed2274d59" /><Relationship Type="http://schemas.openxmlformats.org/officeDocument/2006/relationships/slide" Target="/ppt/slides/slide4.xml" Id="Rc32dba0ba7ba4e8a" /><Relationship Type="http://schemas.openxmlformats.org/officeDocument/2006/relationships/slide" Target="/ppt/slides/slide5.xml" Id="Rab8cd70f1a424c64" /><Relationship Type="http://schemas.openxmlformats.org/officeDocument/2006/relationships/slide" Target="/ppt/slides/slide6.xml" Id="R936898fea9ab43c3" /><Relationship Type="http://schemas.openxmlformats.org/officeDocument/2006/relationships/slide" Target="/ppt/slides/slide7.xml" Id="R16ca6403ed8547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a7b993fff04f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e0122dd974e42" /><Relationship Type="http://schemas.openxmlformats.org/officeDocument/2006/relationships/theme" Target="/ppt/slideMasters/theme/theme1.xml" Id="Rf2c55499608847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be0122dd974e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e551b7e9b45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c5053f44542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479f8a8cc44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cc93d156346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cdb75771d48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c1ad23baa4e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aa14fe65545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ERS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378 602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8 352 284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8 752 284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STOREVIK ELISE REITAN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Ankerveien 31M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926 292 323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 CAPITAL AS</a:t>
            </a:r>
          </a:p>
        </p:txBody>
      </p:sp>
    </p:spTree>
  </p:cSld>
  <p:clrMapOvr>
    <a:masterClrMapping xmlns:a="http://schemas.openxmlformats.org/drawingml/2006/main"/>
  </p:clrMapOvr>
</p:sld>
</file>