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dc99f1eff447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55febe7d204c22"/>
  </p:sldMasterIdLst>
  <p:sldIdLst>
    <p:sldId xmlns:r="http://schemas.openxmlformats.org/officeDocument/2006/relationships" id="256" r:id="R3010f60ca9eb48dc"/>
    <p:sldId xmlns:r="http://schemas.openxmlformats.org/officeDocument/2006/relationships" id="257" r:id="Rd37c661966fd4eba"/>
    <p:sldId xmlns:r="http://schemas.openxmlformats.org/officeDocument/2006/relationships" id="258" r:id="R017bb0aebca849c8"/>
    <p:sldId xmlns:r="http://schemas.openxmlformats.org/officeDocument/2006/relationships" id="259" r:id="Rec1f1f03c2d94bd0"/>
    <p:sldId xmlns:r="http://schemas.openxmlformats.org/officeDocument/2006/relationships" id="260" r:id="Rc26c59d3b8eb4972"/>
    <p:sldId xmlns:r="http://schemas.openxmlformats.org/officeDocument/2006/relationships" id="261" r:id="R64a79a8b25074180"/>
    <p:sldId xmlns:r="http://schemas.openxmlformats.org/officeDocument/2006/relationships" id="262" r:id="R0725efdf279644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55febe7d204c22" /><Relationship Type="http://schemas.openxmlformats.org/officeDocument/2006/relationships/slide" Target="/ppt/slides/slide1.xml" Id="R3010f60ca9eb48dc" /><Relationship Type="http://schemas.openxmlformats.org/officeDocument/2006/relationships/slide" Target="/ppt/slides/slide2.xml" Id="Rd37c661966fd4eba" /><Relationship Type="http://schemas.openxmlformats.org/officeDocument/2006/relationships/slide" Target="/ppt/slides/slide3.xml" Id="R017bb0aebca849c8" /><Relationship Type="http://schemas.openxmlformats.org/officeDocument/2006/relationships/slide" Target="/ppt/slides/slide4.xml" Id="Rec1f1f03c2d94bd0" /><Relationship Type="http://schemas.openxmlformats.org/officeDocument/2006/relationships/slide" Target="/ppt/slides/slide5.xml" Id="Rc26c59d3b8eb4972" /><Relationship Type="http://schemas.openxmlformats.org/officeDocument/2006/relationships/slide" Target="/ppt/slides/slide6.xml" Id="R64a79a8b25074180" /><Relationship Type="http://schemas.openxmlformats.org/officeDocument/2006/relationships/slide" Target="/ppt/slides/slide7.xml" Id="R0725efdf279644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c471ed765a43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056dc94884178" /><Relationship Type="http://schemas.openxmlformats.org/officeDocument/2006/relationships/theme" Target="/ppt/slideMasters/theme/theme1.xml" Id="Ree29f53343894d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c056dc948841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33c21823948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5e548fa1044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48f2fefdf46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3ff8fdd124d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5e288ed5d45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5e188bd5348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9edd6add345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REITAN CAPITAL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CAPITAL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CAPITAL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CAPITAL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CAPITAL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CAPITAL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433 409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8 902 677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9 694 214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CAPITAL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HENRIK AUNEMO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CAPITAL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Henrik Reitan, Pilestredet 53A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926 292 307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CAPITAL HOLDING AS</a:t>
            </a:r>
          </a:p>
        </p:txBody>
      </p:sp>
    </p:spTree>
  </p:cSld>
  <p:clrMapOvr>
    <a:masterClrMapping xmlns:a="http://schemas.openxmlformats.org/drawingml/2006/main"/>
  </p:clrMapOvr>
</p:sld>
</file>