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ff1b665b5c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67bc1e56d4f92"/>
  </p:sldMasterIdLst>
  <p:sldIdLst>
    <p:sldId xmlns:r="http://schemas.openxmlformats.org/officeDocument/2006/relationships" id="256" r:id="R1ca5f3335e664c00"/>
    <p:sldId xmlns:r="http://schemas.openxmlformats.org/officeDocument/2006/relationships" id="257" r:id="R4fa584da542b44d2"/>
    <p:sldId xmlns:r="http://schemas.openxmlformats.org/officeDocument/2006/relationships" id="258" r:id="R74c2848b23ba4c6d"/>
    <p:sldId xmlns:r="http://schemas.openxmlformats.org/officeDocument/2006/relationships" id="259" r:id="Rb2bdfe70ffa64217"/>
    <p:sldId xmlns:r="http://schemas.openxmlformats.org/officeDocument/2006/relationships" id="260" r:id="R009cc6e01520439d"/>
    <p:sldId xmlns:r="http://schemas.openxmlformats.org/officeDocument/2006/relationships" id="261" r:id="R8fc8bf1394f7414f"/>
    <p:sldId xmlns:r="http://schemas.openxmlformats.org/officeDocument/2006/relationships" id="262" r:id="Refa6cd8d604b4e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67bc1e56d4f92" /><Relationship Type="http://schemas.openxmlformats.org/officeDocument/2006/relationships/slide" Target="/ppt/slides/slide1.xml" Id="R1ca5f3335e664c00" /><Relationship Type="http://schemas.openxmlformats.org/officeDocument/2006/relationships/slide" Target="/ppt/slides/slide2.xml" Id="R4fa584da542b44d2" /><Relationship Type="http://schemas.openxmlformats.org/officeDocument/2006/relationships/slide" Target="/ppt/slides/slide3.xml" Id="R74c2848b23ba4c6d" /><Relationship Type="http://schemas.openxmlformats.org/officeDocument/2006/relationships/slide" Target="/ppt/slides/slide4.xml" Id="Rb2bdfe70ffa64217" /><Relationship Type="http://schemas.openxmlformats.org/officeDocument/2006/relationships/slide" Target="/ppt/slides/slide5.xml" Id="R009cc6e01520439d" /><Relationship Type="http://schemas.openxmlformats.org/officeDocument/2006/relationships/slide" Target="/ppt/slides/slide6.xml" Id="R8fc8bf1394f7414f" /><Relationship Type="http://schemas.openxmlformats.org/officeDocument/2006/relationships/slide" Target="/ppt/slides/slide7.xml" Id="Refa6cd8d604b4e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71f30ec9f41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2c01bcb0e4a2e" /><Relationship Type="http://schemas.openxmlformats.org/officeDocument/2006/relationships/theme" Target="/ppt/slideMasters/theme/theme1.xml" Id="R7281e507411c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2c01bcb0e4a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135cb2d3c40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3cd5a7c73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949dee6dc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ef99b45f9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798415acf45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4fed30f1e43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1affdabaa46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HYLLSTEIN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12 287 492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MØRKVED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Mørkved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926 285 653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