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b76b3fda0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0f73461af42a4"/>
  </p:sldMasterIdLst>
  <p:sldIdLst>
    <p:sldId xmlns:r="http://schemas.openxmlformats.org/officeDocument/2006/relationships" id="256" r:id="Rdd31a1723c114835"/>
    <p:sldId xmlns:r="http://schemas.openxmlformats.org/officeDocument/2006/relationships" id="257" r:id="R46937a5fe3404178"/>
    <p:sldId xmlns:r="http://schemas.openxmlformats.org/officeDocument/2006/relationships" id="258" r:id="R7105f8aaea904294"/>
    <p:sldId xmlns:r="http://schemas.openxmlformats.org/officeDocument/2006/relationships" id="259" r:id="R7bd94fcfa6eb48c8"/>
    <p:sldId xmlns:r="http://schemas.openxmlformats.org/officeDocument/2006/relationships" id="260" r:id="R82e94406eeb14b86"/>
    <p:sldId xmlns:r="http://schemas.openxmlformats.org/officeDocument/2006/relationships" id="261" r:id="Rf3b1e1803b004d52"/>
    <p:sldId xmlns:r="http://schemas.openxmlformats.org/officeDocument/2006/relationships" id="262" r:id="R8b640c390ab8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0f73461af42a4" /><Relationship Type="http://schemas.openxmlformats.org/officeDocument/2006/relationships/slide" Target="/ppt/slides/slide1.xml" Id="Rdd31a1723c114835" /><Relationship Type="http://schemas.openxmlformats.org/officeDocument/2006/relationships/slide" Target="/ppt/slides/slide2.xml" Id="R46937a5fe3404178" /><Relationship Type="http://schemas.openxmlformats.org/officeDocument/2006/relationships/slide" Target="/ppt/slides/slide3.xml" Id="R7105f8aaea904294" /><Relationship Type="http://schemas.openxmlformats.org/officeDocument/2006/relationships/slide" Target="/ppt/slides/slide4.xml" Id="R7bd94fcfa6eb48c8" /><Relationship Type="http://schemas.openxmlformats.org/officeDocument/2006/relationships/slide" Target="/ppt/slides/slide5.xml" Id="R82e94406eeb14b86" /><Relationship Type="http://schemas.openxmlformats.org/officeDocument/2006/relationships/slide" Target="/ppt/slides/slide6.xml" Id="Rf3b1e1803b004d52" /><Relationship Type="http://schemas.openxmlformats.org/officeDocument/2006/relationships/slide" Target="/ppt/slides/slide7.xml" Id="R8b640c390ab8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830c6e407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5ef16987470a" /><Relationship Type="http://schemas.openxmlformats.org/officeDocument/2006/relationships/theme" Target="/ppt/slideMasters/theme/theme1.xml" Id="R1eddb3d22f6d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f5ef16987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f5c165fb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a4a64887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f8d8ac98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a647d0ab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1704ef06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8db878ce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02abd21f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BJØRG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