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5daec2269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6641405504744"/>
  </p:sldMasterIdLst>
  <p:sldIdLst>
    <p:sldId xmlns:r="http://schemas.openxmlformats.org/officeDocument/2006/relationships" id="256" r:id="Rffef18c338fe46a3"/>
    <p:sldId xmlns:r="http://schemas.openxmlformats.org/officeDocument/2006/relationships" id="257" r:id="Ra9ac58b8f3644773"/>
    <p:sldId xmlns:r="http://schemas.openxmlformats.org/officeDocument/2006/relationships" id="258" r:id="R4458046434c74092"/>
    <p:sldId xmlns:r="http://schemas.openxmlformats.org/officeDocument/2006/relationships" id="259" r:id="Rc64ce82e76e04797"/>
    <p:sldId xmlns:r="http://schemas.openxmlformats.org/officeDocument/2006/relationships" id="260" r:id="R67a38e43628f4b94"/>
    <p:sldId xmlns:r="http://schemas.openxmlformats.org/officeDocument/2006/relationships" id="261" r:id="Rc3f0bb3b78cc4f0d"/>
    <p:sldId xmlns:r="http://schemas.openxmlformats.org/officeDocument/2006/relationships" id="262" r:id="Rb24d9e0309b7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6641405504744" /><Relationship Type="http://schemas.openxmlformats.org/officeDocument/2006/relationships/slide" Target="/ppt/slides/slide1.xml" Id="Rffef18c338fe46a3" /><Relationship Type="http://schemas.openxmlformats.org/officeDocument/2006/relationships/slide" Target="/ppt/slides/slide2.xml" Id="Ra9ac58b8f3644773" /><Relationship Type="http://schemas.openxmlformats.org/officeDocument/2006/relationships/slide" Target="/ppt/slides/slide3.xml" Id="R4458046434c74092" /><Relationship Type="http://schemas.openxmlformats.org/officeDocument/2006/relationships/slide" Target="/ppt/slides/slide4.xml" Id="Rc64ce82e76e04797" /><Relationship Type="http://schemas.openxmlformats.org/officeDocument/2006/relationships/slide" Target="/ppt/slides/slide5.xml" Id="R67a38e43628f4b94" /><Relationship Type="http://schemas.openxmlformats.org/officeDocument/2006/relationships/slide" Target="/ppt/slides/slide6.xml" Id="Rc3f0bb3b78cc4f0d" /><Relationship Type="http://schemas.openxmlformats.org/officeDocument/2006/relationships/slide" Target="/ppt/slides/slide7.xml" Id="Rb24d9e0309b7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00cdbcab8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da92eb92f476c" /><Relationship Type="http://schemas.openxmlformats.org/officeDocument/2006/relationships/theme" Target="/ppt/slideMasters/theme/theme1.xml" Id="Rdf3dc5f8b286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da92eb92f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3401b54fd42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bfc39fcea4e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8206499f0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908f58e8f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78bce04c1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7a0c44fe2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f6061c620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JØRGEN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