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1bd7e8867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a174cd686491d"/>
  </p:sldMasterIdLst>
  <p:sldIdLst>
    <p:sldId xmlns:r="http://schemas.openxmlformats.org/officeDocument/2006/relationships" id="256" r:id="R1c58c5b8c2d84948"/>
    <p:sldId xmlns:r="http://schemas.openxmlformats.org/officeDocument/2006/relationships" id="257" r:id="R94610760e21448e1"/>
    <p:sldId xmlns:r="http://schemas.openxmlformats.org/officeDocument/2006/relationships" id="258" r:id="Rc074bd3ce0074752"/>
    <p:sldId xmlns:r="http://schemas.openxmlformats.org/officeDocument/2006/relationships" id="259" r:id="Rbf7cb5db933948a2"/>
    <p:sldId xmlns:r="http://schemas.openxmlformats.org/officeDocument/2006/relationships" id="260" r:id="Rea606bf3e3fb4b4f"/>
    <p:sldId xmlns:r="http://schemas.openxmlformats.org/officeDocument/2006/relationships" id="261" r:id="Rce32226b53bb4524"/>
    <p:sldId xmlns:r="http://schemas.openxmlformats.org/officeDocument/2006/relationships" id="262" r:id="R8a8d724a90e7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a174cd686491d" /><Relationship Type="http://schemas.openxmlformats.org/officeDocument/2006/relationships/slide" Target="/ppt/slides/slide1.xml" Id="R1c58c5b8c2d84948" /><Relationship Type="http://schemas.openxmlformats.org/officeDocument/2006/relationships/slide" Target="/ppt/slides/slide2.xml" Id="R94610760e21448e1" /><Relationship Type="http://schemas.openxmlformats.org/officeDocument/2006/relationships/slide" Target="/ppt/slides/slide3.xml" Id="Rc074bd3ce0074752" /><Relationship Type="http://schemas.openxmlformats.org/officeDocument/2006/relationships/slide" Target="/ppt/slides/slide4.xml" Id="Rbf7cb5db933948a2" /><Relationship Type="http://schemas.openxmlformats.org/officeDocument/2006/relationships/slide" Target="/ppt/slides/slide5.xml" Id="Rea606bf3e3fb4b4f" /><Relationship Type="http://schemas.openxmlformats.org/officeDocument/2006/relationships/slide" Target="/ppt/slides/slide6.xml" Id="Rce32226b53bb4524" /><Relationship Type="http://schemas.openxmlformats.org/officeDocument/2006/relationships/slide" Target="/ppt/slides/slide7.xml" Id="R8a8d724a90e7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b994ef108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a57c63b744360" /><Relationship Type="http://schemas.openxmlformats.org/officeDocument/2006/relationships/theme" Target="/ppt/slideMasters/theme/theme1.xml" Id="Ra6b5b726aa7b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a57c63b74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bcb6d8cf0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78df9de6d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1dd01692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d0a67a65a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e8a5f8bfb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729c87b6d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2cb6cb9ee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