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58a7c1fc2d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1dd62168ef4068"/>
  </p:sldMasterIdLst>
  <p:sldIdLst>
    <p:sldId xmlns:r="http://schemas.openxmlformats.org/officeDocument/2006/relationships" id="256" r:id="Ree6ccb7bae26462f"/>
    <p:sldId xmlns:r="http://schemas.openxmlformats.org/officeDocument/2006/relationships" id="257" r:id="R6e441f352b1c4e3f"/>
    <p:sldId xmlns:r="http://schemas.openxmlformats.org/officeDocument/2006/relationships" id="258" r:id="Rf46732a6c34146e1"/>
    <p:sldId xmlns:r="http://schemas.openxmlformats.org/officeDocument/2006/relationships" id="259" r:id="R1eceaa49ed0b4d63"/>
    <p:sldId xmlns:r="http://schemas.openxmlformats.org/officeDocument/2006/relationships" id="260" r:id="Rb51d2c47ae58482f"/>
    <p:sldId xmlns:r="http://schemas.openxmlformats.org/officeDocument/2006/relationships" id="261" r:id="Rafc81ad492ea465b"/>
    <p:sldId xmlns:r="http://schemas.openxmlformats.org/officeDocument/2006/relationships" id="262" r:id="R40495b39fd6e47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dd62168ef4068" /><Relationship Type="http://schemas.openxmlformats.org/officeDocument/2006/relationships/slide" Target="/ppt/slides/slide1.xml" Id="Ree6ccb7bae26462f" /><Relationship Type="http://schemas.openxmlformats.org/officeDocument/2006/relationships/slide" Target="/ppt/slides/slide2.xml" Id="R6e441f352b1c4e3f" /><Relationship Type="http://schemas.openxmlformats.org/officeDocument/2006/relationships/slide" Target="/ppt/slides/slide3.xml" Id="Rf46732a6c34146e1" /><Relationship Type="http://schemas.openxmlformats.org/officeDocument/2006/relationships/slide" Target="/ppt/slides/slide4.xml" Id="R1eceaa49ed0b4d63" /><Relationship Type="http://schemas.openxmlformats.org/officeDocument/2006/relationships/slide" Target="/ppt/slides/slide5.xml" Id="Rb51d2c47ae58482f" /><Relationship Type="http://schemas.openxmlformats.org/officeDocument/2006/relationships/slide" Target="/ppt/slides/slide6.xml" Id="Rafc81ad492ea465b" /><Relationship Type="http://schemas.openxmlformats.org/officeDocument/2006/relationships/slide" Target="/ppt/slides/slide7.xml" Id="R40495b39fd6e47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35dcc9466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c2e1e254a450b" /><Relationship Type="http://schemas.openxmlformats.org/officeDocument/2006/relationships/theme" Target="/ppt/slideMasters/theme/theme1.xml" Id="Rfc81ed3f8884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c2e1e254a45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be72dd701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a3d7b7bd2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2a90a09654c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80e69aa7b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bc0f503ea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e70bf98e3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f6b9bfbda41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COMPUTE ADVISOR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ADVISOR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14 005 635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1 105 670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4 014 185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926 172 212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