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6395c4ac704d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f0ead32fb84d35"/>
  </p:sldMasterIdLst>
  <p:sldIdLst>
    <p:sldId xmlns:r="http://schemas.openxmlformats.org/officeDocument/2006/relationships" id="256" r:id="Rc6a8f4a6452a4293"/>
    <p:sldId xmlns:r="http://schemas.openxmlformats.org/officeDocument/2006/relationships" id="257" r:id="R0e4da59520ec4068"/>
    <p:sldId xmlns:r="http://schemas.openxmlformats.org/officeDocument/2006/relationships" id="258" r:id="Re33033cf74194388"/>
    <p:sldId xmlns:r="http://schemas.openxmlformats.org/officeDocument/2006/relationships" id="259" r:id="R0ef15b4f9a4740ae"/>
    <p:sldId xmlns:r="http://schemas.openxmlformats.org/officeDocument/2006/relationships" id="260" r:id="R553eae9337594565"/>
    <p:sldId xmlns:r="http://schemas.openxmlformats.org/officeDocument/2006/relationships" id="261" r:id="R9d4e2ed7315f4461"/>
    <p:sldId xmlns:r="http://schemas.openxmlformats.org/officeDocument/2006/relationships" id="262" r:id="Rf73a4945145d4c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f0ead32fb84d35" /><Relationship Type="http://schemas.openxmlformats.org/officeDocument/2006/relationships/slide" Target="/ppt/slides/slide1.xml" Id="Rc6a8f4a6452a4293" /><Relationship Type="http://schemas.openxmlformats.org/officeDocument/2006/relationships/slide" Target="/ppt/slides/slide2.xml" Id="R0e4da59520ec4068" /><Relationship Type="http://schemas.openxmlformats.org/officeDocument/2006/relationships/slide" Target="/ppt/slides/slide3.xml" Id="Re33033cf74194388" /><Relationship Type="http://schemas.openxmlformats.org/officeDocument/2006/relationships/slide" Target="/ppt/slides/slide4.xml" Id="R0ef15b4f9a4740ae" /><Relationship Type="http://schemas.openxmlformats.org/officeDocument/2006/relationships/slide" Target="/ppt/slides/slide5.xml" Id="R553eae9337594565" /><Relationship Type="http://schemas.openxmlformats.org/officeDocument/2006/relationships/slide" Target="/ppt/slides/slide6.xml" Id="R9d4e2ed7315f4461" /><Relationship Type="http://schemas.openxmlformats.org/officeDocument/2006/relationships/slide" Target="/ppt/slides/slide7.xml" Id="Rf73a4945145d4c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11b6e702242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6cff11f814d12" /><Relationship Type="http://schemas.openxmlformats.org/officeDocument/2006/relationships/theme" Target="/ppt/slideMasters/theme/theme1.xml" Id="Rc9b9f8c0d3d14c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e6cff11f814d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cd25686be4c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1673145534f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cb2039d9e48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07dcfd1064f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270facf6542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93741b4d543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32f580c9744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REVICOM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REVICOM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14 341 091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26 664 592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31 558 177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KYST-REVISJON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HEMMINGSEN HALLGEIR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ISAA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JMO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SOAND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926 122 851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