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7778a8ae8f40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59c9f03d724075"/>
  </p:sldMasterIdLst>
  <p:sldIdLst>
    <p:sldId xmlns:r="http://schemas.openxmlformats.org/officeDocument/2006/relationships" id="256" r:id="Rd264a0e3047c4b83"/>
    <p:sldId xmlns:r="http://schemas.openxmlformats.org/officeDocument/2006/relationships" id="257" r:id="Rdd82cb1f4d4a4482"/>
    <p:sldId xmlns:r="http://schemas.openxmlformats.org/officeDocument/2006/relationships" id="258" r:id="Rbd86c236eb3c41e2"/>
    <p:sldId xmlns:r="http://schemas.openxmlformats.org/officeDocument/2006/relationships" id="259" r:id="Re310f61573bd4a2f"/>
    <p:sldId xmlns:r="http://schemas.openxmlformats.org/officeDocument/2006/relationships" id="260" r:id="Rd29d531964844cc1"/>
    <p:sldId xmlns:r="http://schemas.openxmlformats.org/officeDocument/2006/relationships" id="261" r:id="R7544095b88f74b7c"/>
    <p:sldId xmlns:r="http://schemas.openxmlformats.org/officeDocument/2006/relationships" id="262" r:id="R8d19e3e002a44a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59c9f03d724075" /><Relationship Type="http://schemas.openxmlformats.org/officeDocument/2006/relationships/slide" Target="/ppt/slides/slide1.xml" Id="Rd264a0e3047c4b83" /><Relationship Type="http://schemas.openxmlformats.org/officeDocument/2006/relationships/slide" Target="/ppt/slides/slide2.xml" Id="Rdd82cb1f4d4a4482" /><Relationship Type="http://schemas.openxmlformats.org/officeDocument/2006/relationships/slide" Target="/ppt/slides/slide3.xml" Id="Rbd86c236eb3c41e2" /><Relationship Type="http://schemas.openxmlformats.org/officeDocument/2006/relationships/slide" Target="/ppt/slides/slide4.xml" Id="Re310f61573bd4a2f" /><Relationship Type="http://schemas.openxmlformats.org/officeDocument/2006/relationships/slide" Target="/ppt/slides/slide5.xml" Id="Rd29d531964844cc1" /><Relationship Type="http://schemas.openxmlformats.org/officeDocument/2006/relationships/slide" Target="/ppt/slides/slide6.xml" Id="R7544095b88f74b7c" /><Relationship Type="http://schemas.openxmlformats.org/officeDocument/2006/relationships/slide" Target="/ppt/slides/slide7.xml" Id="R8d19e3e002a44a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d2f240618347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9fe1f8eec47aa" /><Relationship Type="http://schemas.openxmlformats.org/officeDocument/2006/relationships/theme" Target="/ppt/slideMasters/theme/theme1.xml" Id="R7ad93473cf264a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79fe1f8eec47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2ea38e4974c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2a2482a9644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6f39a993241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5b56a0cfc14f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d53c0bea548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41b0f588d49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b9a5d13344c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MASE HOLDING 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MASE HOLDING 3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4 456 660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72 692 963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74 794 381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EMIL ANDRE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KNUT STEINAR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3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Investorforum Nordmøre AS, Fosnagata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926 097 601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3 AS</a:t>
            </a:r>
          </a:p>
        </p:txBody>
      </p:sp>
    </p:spTree>
  </p:cSld>
  <p:clrMapOvr>
    <a:masterClrMapping xmlns:a="http://schemas.openxmlformats.org/drawingml/2006/main"/>
  </p:clrMapOvr>
</p:sld>
</file>