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2cc89f792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8a138b78f44ad"/>
  </p:sldMasterIdLst>
  <p:sldIdLst>
    <p:sldId xmlns:r="http://schemas.openxmlformats.org/officeDocument/2006/relationships" id="256" r:id="R011c8da34de8486c"/>
    <p:sldId xmlns:r="http://schemas.openxmlformats.org/officeDocument/2006/relationships" id="257" r:id="R147e898780b94204"/>
    <p:sldId xmlns:r="http://schemas.openxmlformats.org/officeDocument/2006/relationships" id="258" r:id="Rd6d2064bb86141fb"/>
    <p:sldId xmlns:r="http://schemas.openxmlformats.org/officeDocument/2006/relationships" id="259" r:id="R81f2eb11b0b04bc4"/>
    <p:sldId xmlns:r="http://schemas.openxmlformats.org/officeDocument/2006/relationships" id="260" r:id="Rff28c98dae8e452a"/>
    <p:sldId xmlns:r="http://schemas.openxmlformats.org/officeDocument/2006/relationships" id="261" r:id="R3102b40a874b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8a138b78f44ad" /><Relationship Type="http://schemas.openxmlformats.org/officeDocument/2006/relationships/slide" Target="/ppt/slides/slide1.xml" Id="R011c8da34de8486c" /><Relationship Type="http://schemas.openxmlformats.org/officeDocument/2006/relationships/slide" Target="/ppt/slides/slide2.xml" Id="R147e898780b94204" /><Relationship Type="http://schemas.openxmlformats.org/officeDocument/2006/relationships/slide" Target="/ppt/slides/slide3.xml" Id="Rd6d2064bb86141fb" /><Relationship Type="http://schemas.openxmlformats.org/officeDocument/2006/relationships/slide" Target="/ppt/slides/slide4.xml" Id="R81f2eb11b0b04bc4" /><Relationship Type="http://schemas.openxmlformats.org/officeDocument/2006/relationships/slide" Target="/ppt/slides/slide5.xml" Id="Rff28c98dae8e452a" /><Relationship Type="http://schemas.openxmlformats.org/officeDocument/2006/relationships/slide" Target="/ppt/slides/slide6.xml" Id="R3102b40a874b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c066975d8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2b08daa241ce" /><Relationship Type="http://schemas.openxmlformats.org/officeDocument/2006/relationships/theme" Target="/ppt/slideMasters/theme/theme1.xml" Id="R6d052428d4eb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32b08daa2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6e1792b3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8befd68b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75fbed6a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51c703b05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bebab7e8b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baf2b91af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