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b3661fbc254b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4db4ded1c148a9"/>
  </p:sldMasterIdLst>
  <p:sldIdLst>
    <p:sldId xmlns:r="http://schemas.openxmlformats.org/officeDocument/2006/relationships" id="256" r:id="R97848d3c9d1d4de6"/>
    <p:sldId xmlns:r="http://schemas.openxmlformats.org/officeDocument/2006/relationships" id="257" r:id="R91a26cc05d904a3f"/>
    <p:sldId xmlns:r="http://schemas.openxmlformats.org/officeDocument/2006/relationships" id="258" r:id="R2b6767ac400248e5"/>
    <p:sldId xmlns:r="http://schemas.openxmlformats.org/officeDocument/2006/relationships" id="259" r:id="R7301b0f5e6dc425d"/>
    <p:sldId xmlns:r="http://schemas.openxmlformats.org/officeDocument/2006/relationships" id="260" r:id="R46cbd60adbbd49f4"/>
    <p:sldId xmlns:r="http://schemas.openxmlformats.org/officeDocument/2006/relationships" id="261" r:id="R0d3ee51c112648cc"/>
    <p:sldId xmlns:r="http://schemas.openxmlformats.org/officeDocument/2006/relationships" id="262" r:id="R249d0040f06a44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4db4ded1c148a9" /><Relationship Type="http://schemas.openxmlformats.org/officeDocument/2006/relationships/slide" Target="/ppt/slides/slide1.xml" Id="R97848d3c9d1d4de6" /><Relationship Type="http://schemas.openxmlformats.org/officeDocument/2006/relationships/slide" Target="/ppt/slides/slide2.xml" Id="R91a26cc05d904a3f" /><Relationship Type="http://schemas.openxmlformats.org/officeDocument/2006/relationships/slide" Target="/ppt/slides/slide3.xml" Id="R2b6767ac400248e5" /><Relationship Type="http://schemas.openxmlformats.org/officeDocument/2006/relationships/slide" Target="/ppt/slides/slide4.xml" Id="R7301b0f5e6dc425d" /><Relationship Type="http://schemas.openxmlformats.org/officeDocument/2006/relationships/slide" Target="/ppt/slides/slide5.xml" Id="R46cbd60adbbd49f4" /><Relationship Type="http://schemas.openxmlformats.org/officeDocument/2006/relationships/slide" Target="/ppt/slides/slide6.xml" Id="R0d3ee51c112648cc" /><Relationship Type="http://schemas.openxmlformats.org/officeDocument/2006/relationships/slide" Target="/ppt/slides/slide7.xml" Id="R249d0040f06a44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c0f50fa94942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23b98ec2c48af" /><Relationship Type="http://schemas.openxmlformats.org/officeDocument/2006/relationships/theme" Target="/ppt/slideMasters/theme/theme1.xml" Id="R439d5bcba2d844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123b98ec2c48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235add1d846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9907bb6474a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0b94ef2df4e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57e7c15cc45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38023038d40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e08d0401845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ac77f69fa49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PARCEL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104 799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145 141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147 004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Helene Sætre, Brudesletta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926 045 113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