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04bd95ad9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4f809b61540b4"/>
  </p:sldMasterIdLst>
  <p:sldIdLst>
    <p:sldId xmlns:r="http://schemas.openxmlformats.org/officeDocument/2006/relationships" id="256" r:id="R8000639bfe984450"/>
    <p:sldId xmlns:r="http://schemas.openxmlformats.org/officeDocument/2006/relationships" id="257" r:id="R7ba8473a220e4257"/>
    <p:sldId xmlns:r="http://schemas.openxmlformats.org/officeDocument/2006/relationships" id="258" r:id="R10af3494ac1245ba"/>
    <p:sldId xmlns:r="http://schemas.openxmlformats.org/officeDocument/2006/relationships" id="259" r:id="R4d87c42d5bdc4d22"/>
    <p:sldId xmlns:r="http://schemas.openxmlformats.org/officeDocument/2006/relationships" id="260" r:id="R1843bbda3e614368"/>
    <p:sldId xmlns:r="http://schemas.openxmlformats.org/officeDocument/2006/relationships" id="261" r:id="Rd870155061aa4131"/>
    <p:sldId xmlns:r="http://schemas.openxmlformats.org/officeDocument/2006/relationships" id="262" r:id="R9e97b019bac8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4f809b61540b4" /><Relationship Type="http://schemas.openxmlformats.org/officeDocument/2006/relationships/slide" Target="/ppt/slides/slide1.xml" Id="R8000639bfe984450" /><Relationship Type="http://schemas.openxmlformats.org/officeDocument/2006/relationships/slide" Target="/ppt/slides/slide2.xml" Id="R7ba8473a220e4257" /><Relationship Type="http://schemas.openxmlformats.org/officeDocument/2006/relationships/slide" Target="/ppt/slides/slide3.xml" Id="R10af3494ac1245ba" /><Relationship Type="http://schemas.openxmlformats.org/officeDocument/2006/relationships/slide" Target="/ppt/slides/slide4.xml" Id="R4d87c42d5bdc4d22" /><Relationship Type="http://schemas.openxmlformats.org/officeDocument/2006/relationships/slide" Target="/ppt/slides/slide5.xml" Id="R1843bbda3e614368" /><Relationship Type="http://schemas.openxmlformats.org/officeDocument/2006/relationships/slide" Target="/ppt/slides/slide6.xml" Id="Rd870155061aa4131" /><Relationship Type="http://schemas.openxmlformats.org/officeDocument/2006/relationships/slide" Target="/ppt/slides/slide7.xml" Id="R9e97b019bac8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150b8fef4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d0f40cde4a9b" /><Relationship Type="http://schemas.openxmlformats.org/officeDocument/2006/relationships/theme" Target="/ppt/slideMasters/theme/theme1.xml" Id="R6b9142f59fa3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d0f40cde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3ecaf51c4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3bb6e1c8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7d86bac5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4b1286c7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4c5d7ae9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8995b8e5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ac2f903d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