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5a00e704e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80c2186be4421"/>
  </p:sldMasterIdLst>
  <p:sldIdLst>
    <p:sldId xmlns:r="http://schemas.openxmlformats.org/officeDocument/2006/relationships" id="256" r:id="R62ca858bcba54e62"/>
    <p:sldId xmlns:r="http://schemas.openxmlformats.org/officeDocument/2006/relationships" id="257" r:id="Rd8ec87339c14483b"/>
    <p:sldId xmlns:r="http://schemas.openxmlformats.org/officeDocument/2006/relationships" id="258" r:id="R9bd6659d4560480e"/>
    <p:sldId xmlns:r="http://schemas.openxmlformats.org/officeDocument/2006/relationships" id="259" r:id="R272cc88982d347d0"/>
    <p:sldId xmlns:r="http://schemas.openxmlformats.org/officeDocument/2006/relationships" id="260" r:id="R5e9f13fb0dfa4381"/>
    <p:sldId xmlns:r="http://schemas.openxmlformats.org/officeDocument/2006/relationships" id="261" r:id="R4e4a275667bb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80c2186be4421" /><Relationship Type="http://schemas.openxmlformats.org/officeDocument/2006/relationships/slide" Target="/ppt/slides/slide1.xml" Id="R62ca858bcba54e62" /><Relationship Type="http://schemas.openxmlformats.org/officeDocument/2006/relationships/slide" Target="/ppt/slides/slide2.xml" Id="Rd8ec87339c14483b" /><Relationship Type="http://schemas.openxmlformats.org/officeDocument/2006/relationships/slide" Target="/ppt/slides/slide3.xml" Id="R9bd6659d4560480e" /><Relationship Type="http://schemas.openxmlformats.org/officeDocument/2006/relationships/slide" Target="/ppt/slides/slide4.xml" Id="R272cc88982d347d0" /><Relationship Type="http://schemas.openxmlformats.org/officeDocument/2006/relationships/slide" Target="/ppt/slides/slide5.xml" Id="R5e9f13fb0dfa4381" /><Relationship Type="http://schemas.openxmlformats.org/officeDocument/2006/relationships/slide" Target="/ppt/slides/slide6.xml" Id="R4e4a275667bb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287ea1a9a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da0d2f844e7e" /><Relationship Type="http://schemas.openxmlformats.org/officeDocument/2006/relationships/theme" Target="/ppt/slideMasters/theme/theme1.xml" Id="R31eec98d9ca6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0da0d2f84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c859c8c8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45950609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19707bfb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0256e2c6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65cac99bb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de7917342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