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9cba30db7d340e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36608df4f9f4e99"/>
  </p:sldMasterIdLst>
  <p:sldIdLst>
    <p:sldId xmlns:r="http://schemas.openxmlformats.org/officeDocument/2006/relationships" id="256" r:id="R9c5f61ebe0664edf"/>
    <p:sldId xmlns:r="http://schemas.openxmlformats.org/officeDocument/2006/relationships" id="257" r:id="Ra842b427b2af4512"/>
    <p:sldId xmlns:r="http://schemas.openxmlformats.org/officeDocument/2006/relationships" id="258" r:id="Rbf352ac78cdf4deb"/>
    <p:sldId xmlns:r="http://schemas.openxmlformats.org/officeDocument/2006/relationships" id="259" r:id="R2759612d710444c5"/>
    <p:sldId xmlns:r="http://schemas.openxmlformats.org/officeDocument/2006/relationships" id="260" r:id="Ref1ea2cd7586486e"/>
    <p:sldId xmlns:r="http://schemas.openxmlformats.org/officeDocument/2006/relationships" id="261" r:id="R6bbfb905b5f84db4"/>
    <p:sldId xmlns:r="http://schemas.openxmlformats.org/officeDocument/2006/relationships" id="262" r:id="R49ec2d39b89040e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6608df4f9f4e99" /><Relationship Type="http://schemas.openxmlformats.org/officeDocument/2006/relationships/slide" Target="/ppt/slides/slide1.xml" Id="R9c5f61ebe0664edf" /><Relationship Type="http://schemas.openxmlformats.org/officeDocument/2006/relationships/slide" Target="/ppt/slides/slide2.xml" Id="Ra842b427b2af4512" /><Relationship Type="http://schemas.openxmlformats.org/officeDocument/2006/relationships/slide" Target="/ppt/slides/slide3.xml" Id="Rbf352ac78cdf4deb" /><Relationship Type="http://schemas.openxmlformats.org/officeDocument/2006/relationships/slide" Target="/ppt/slides/slide4.xml" Id="R2759612d710444c5" /><Relationship Type="http://schemas.openxmlformats.org/officeDocument/2006/relationships/slide" Target="/ppt/slides/slide5.xml" Id="Ref1ea2cd7586486e" /><Relationship Type="http://schemas.openxmlformats.org/officeDocument/2006/relationships/slide" Target="/ppt/slides/slide6.xml" Id="R6bbfb905b5f84db4" /><Relationship Type="http://schemas.openxmlformats.org/officeDocument/2006/relationships/slide" Target="/ppt/slides/slide7.xml" Id="R49ec2d39b89040e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df8f042dd24ae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0e607a3a30489f" /><Relationship Type="http://schemas.openxmlformats.org/officeDocument/2006/relationships/theme" Target="/ppt/slideMasters/theme/theme1.xml" Id="R3fe876a131b64fc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a0e607a3a30489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e64474a6af474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c62ecb1c364b7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1a7754ffa343b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7b53c796164ac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7a49089f584b1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a7d3076d014cf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bc008af015467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ESTEINS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ESTEINS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ESTEINS HOLDING AS ble etablert [år] og holder til i Lillehammer.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ESTEINS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ESTEINS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ESTEINS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−4 931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−4 801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86 903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811 903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ESTEINS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EMIL STEINSVOLL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ESTEINS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Stavnesvegen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2608 Lillehammer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926 038 249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ESTEINS HOLDING AS</a:t>
            </a:r>
          </a:p>
        </p:txBody>
      </p:sp>
    </p:spTree>
  </p:cSld>
  <p:clrMapOvr>
    <a:masterClrMapping xmlns:a="http://schemas.openxmlformats.org/drawingml/2006/main"/>
  </p:clrMapOvr>
</p:sld>
</file>