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24eb8d7904b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c48b8caa14955"/>
  </p:sldMasterIdLst>
  <p:sldIdLst>
    <p:sldId xmlns:r="http://schemas.openxmlformats.org/officeDocument/2006/relationships" id="256" r:id="R633c07732aa94fcc"/>
    <p:sldId xmlns:r="http://schemas.openxmlformats.org/officeDocument/2006/relationships" id="257" r:id="Rb9d3c6d8a01a4033"/>
    <p:sldId xmlns:r="http://schemas.openxmlformats.org/officeDocument/2006/relationships" id="258" r:id="R63256d2c817a4703"/>
    <p:sldId xmlns:r="http://schemas.openxmlformats.org/officeDocument/2006/relationships" id="259" r:id="Rdfaa04b8fc77492e"/>
    <p:sldId xmlns:r="http://schemas.openxmlformats.org/officeDocument/2006/relationships" id="260" r:id="Re4e4c05e01114f78"/>
    <p:sldId xmlns:r="http://schemas.openxmlformats.org/officeDocument/2006/relationships" id="261" r:id="R351a6382503745a0"/>
    <p:sldId xmlns:r="http://schemas.openxmlformats.org/officeDocument/2006/relationships" id="262" r:id="Rf6018b4c25d04d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c48b8caa14955" /><Relationship Type="http://schemas.openxmlformats.org/officeDocument/2006/relationships/slide" Target="/ppt/slides/slide1.xml" Id="R633c07732aa94fcc" /><Relationship Type="http://schemas.openxmlformats.org/officeDocument/2006/relationships/slide" Target="/ppt/slides/slide2.xml" Id="Rb9d3c6d8a01a4033" /><Relationship Type="http://schemas.openxmlformats.org/officeDocument/2006/relationships/slide" Target="/ppt/slides/slide3.xml" Id="R63256d2c817a4703" /><Relationship Type="http://schemas.openxmlformats.org/officeDocument/2006/relationships/slide" Target="/ppt/slides/slide4.xml" Id="Rdfaa04b8fc77492e" /><Relationship Type="http://schemas.openxmlformats.org/officeDocument/2006/relationships/slide" Target="/ppt/slides/slide5.xml" Id="Re4e4c05e01114f78" /><Relationship Type="http://schemas.openxmlformats.org/officeDocument/2006/relationships/slide" Target="/ppt/slides/slide6.xml" Id="R351a6382503745a0" /><Relationship Type="http://schemas.openxmlformats.org/officeDocument/2006/relationships/slide" Target="/ppt/slides/slide7.xml" Id="Rf6018b4c25d04d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190db51d441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16409e61b4ce3" /><Relationship Type="http://schemas.openxmlformats.org/officeDocument/2006/relationships/theme" Target="/ppt/slideMasters/theme/theme1.xml" Id="R7f4b1782e8cc40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16409e61b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a6606ea9a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ca98d504347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a7447d8d846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5edc1ab86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ec00a46454b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0342f55ef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08eedaf9c43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SPZ AS ble etablert [år] og holder til i Bølandet.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SUSANN ESPESETH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Frøystadvågvegen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6095 Bølandet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926 031 449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