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24a6edc0ac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e309c854754a79"/>
  </p:sldMasterIdLst>
  <p:sldIdLst>
    <p:sldId xmlns:r="http://schemas.openxmlformats.org/officeDocument/2006/relationships" id="256" r:id="R0140b975f9b54554"/>
    <p:sldId xmlns:r="http://schemas.openxmlformats.org/officeDocument/2006/relationships" id="257" r:id="R9720d89181ab46e7"/>
    <p:sldId xmlns:r="http://schemas.openxmlformats.org/officeDocument/2006/relationships" id="258" r:id="Raf2a4482f3dc4f3b"/>
    <p:sldId xmlns:r="http://schemas.openxmlformats.org/officeDocument/2006/relationships" id="259" r:id="R7f2aad82d70444fb"/>
    <p:sldId xmlns:r="http://schemas.openxmlformats.org/officeDocument/2006/relationships" id="260" r:id="Rdd86772bfee64085"/>
    <p:sldId xmlns:r="http://schemas.openxmlformats.org/officeDocument/2006/relationships" id="261" r:id="R72546a7abad24f4a"/>
    <p:sldId xmlns:r="http://schemas.openxmlformats.org/officeDocument/2006/relationships" id="262" r:id="R5b3aca0b28144a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309c854754a79" /><Relationship Type="http://schemas.openxmlformats.org/officeDocument/2006/relationships/slide" Target="/ppt/slides/slide1.xml" Id="R0140b975f9b54554" /><Relationship Type="http://schemas.openxmlformats.org/officeDocument/2006/relationships/slide" Target="/ppt/slides/slide2.xml" Id="R9720d89181ab46e7" /><Relationship Type="http://schemas.openxmlformats.org/officeDocument/2006/relationships/slide" Target="/ppt/slides/slide3.xml" Id="Raf2a4482f3dc4f3b" /><Relationship Type="http://schemas.openxmlformats.org/officeDocument/2006/relationships/slide" Target="/ppt/slides/slide4.xml" Id="R7f2aad82d70444fb" /><Relationship Type="http://schemas.openxmlformats.org/officeDocument/2006/relationships/slide" Target="/ppt/slides/slide5.xml" Id="Rdd86772bfee64085" /><Relationship Type="http://schemas.openxmlformats.org/officeDocument/2006/relationships/slide" Target="/ppt/slides/slide6.xml" Id="R72546a7abad24f4a" /><Relationship Type="http://schemas.openxmlformats.org/officeDocument/2006/relationships/slide" Target="/ppt/slides/slide7.xml" Id="R5b3aca0b28144a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8741a4b04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a3655c8c64b67" /><Relationship Type="http://schemas.openxmlformats.org/officeDocument/2006/relationships/theme" Target="/ppt/slideMasters/theme/theme1.xml" Id="R21ce1ec702ae44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aa3655c8c64b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5d6e6991640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7d799eafe44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44fc1ee1f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3305a78604d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6a63eaa89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08285c8a647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e39d4111d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122 674 891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132 999 277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HARALD RUNE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GLENN HARALD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IDA-ELISE Ø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ØYHOVDEN-NORDBY SIRI M V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MONA MARGRETHE V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Ringgata 263A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