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474c04836f4e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efbd6ae8764f1c"/>
  </p:sldMasterIdLst>
  <p:sldIdLst>
    <p:sldId xmlns:r="http://schemas.openxmlformats.org/officeDocument/2006/relationships" id="256" r:id="Re91423869f4f49d7"/>
    <p:sldId xmlns:r="http://schemas.openxmlformats.org/officeDocument/2006/relationships" id="257" r:id="R1bef3f3321f14739"/>
    <p:sldId xmlns:r="http://schemas.openxmlformats.org/officeDocument/2006/relationships" id="258" r:id="R43231fa0cfff40c6"/>
    <p:sldId xmlns:r="http://schemas.openxmlformats.org/officeDocument/2006/relationships" id="259" r:id="R0ff149f66cd249d5"/>
    <p:sldId xmlns:r="http://schemas.openxmlformats.org/officeDocument/2006/relationships" id="260" r:id="Rd0c02b39bd98451d"/>
    <p:sldId xmlns:r="http://schemas.openxmlformats.org/officeDocument/2006/relationships" id="261" r:id="Rc91e6951a41f439d"/>
    <p:sldId xmlns:r="http://schemas.openxmlformats.org/officeDocument/2006/relationships" id="262" r:id="R95f076ed8fb04a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efbd6ae8764f1c" /><Relationship Type="http://schemas.openxmlformats.org/officeDocument/2006/relationships/slide" Target="/ppt/slides/slide1.xml" Id="Re91423869f4f49d7" /><Relationship Type="http://schemas.openxmlformats.org/officeDocument/2006/relationships/slide" Target="/ppt/slides/slide2.xml" Id="R1bef3f3321f14739" /><Relationship Type="http://schemas.openxmlformats.org/officeDocument/2006/relationships/slide" Target="/ppt/slides/slide3.xml" Id="R43231fa0cfff40c6" /><Relationship Type="http://schemas.openxmlformats.org/officeDocument/2006/relationships/slide" Target="/ppt/slides/slide4.xml" Id="R0ff149f66cd249d5" /><Relationship Type="http://schemas.openxmlformats.org/officeDocument/2006/relationships/slide" Target="/ppt/slides/slide5.xml" Id="Rd0c02b39bd98451d" /><Relationship Type="http://schemas.openxmlformats.org/officeDocument/2006/relationships/slide" Target="/ppt/slides/slide6.xml" Id="Rc91e6951a41f439d" /><Relationship Type="http://schemas.openxmlformats.org/officeDocument/2006/relationships/slide" Target="/ppt/slides/slide7.xml" Id="R95f076ed8fb04a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04e9adb7142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4bd88a5a47b0" /><Relationship Type="http://schemas.openxmlformats.org/officeDocument/2006/relationships/theme" Target="/ppt/slideMasters/theme/theme1.xml" Id="R118473d1fd2a4f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df4bd88a5a47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5351d491242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42b6a0e76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2314e399543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fd4ba582c47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0083ea7ed47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6bb0163040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931d11cfe48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JÆREGG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2 516 231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20 904 574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22 101 179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WIIG MAGNOR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196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925 994 537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JÆREGG AS</a:t>
            </a:r>
          </a:p>
        </p:txBody>
      </p:sp>
    </p:spTree>
  </p:cSld>
  <p:clrMapOvr>
    <a:masterClrMapping xmlns:a="http://schemas.openxmlformats.org/drawingml/2006/main"/>
  </p:clrMapOvr>
</p:sld>
</file>