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fc509e83a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25fb8ef934893"/>
  </p:sldMasterIdLst>
  <p:sldIdLst>
    <p:sldId xmlns:r="http://schemas.openxmlformats.org/officeDocument/2006/relationships" id="256" r:id="R5833ac522d054b6a"/>
    <p:sldId xmlns:r="http://schemas.openxmlformats.org/officeDocument/2006/relationships" id="257" r:id="R6a3de7d94ad444db"/>
    <p:sldId xmlns:r="http://schemas.openxmlformats.org/officeDocument/2006/relationships" id="258" r:id="Rc97b59599ca2460f"/>
    <p:sldId xmlns:r="http://schemas.openxmlformats.org/officeDocument/2006/relationships" id="259" r:id="R3eecc7bb547545d5"/>
    <p:sldId xmlns:r="http://schemas.openxmlformats.org/officeDocument/2006/relationships" id="260" r:id="R6f3308e7dae44419"/>
    <p:sldId xmlns:r="http://schemas.openxmlformats.org/officeDocument/2006/relationships" id="261" r:id="R3220727ee280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25fb8ef934893" /><Relationship Type="http://schemas.openxmlformats.org/officeDocument/2006/relationships/slide" Target="/ppt/slides/slide1.xml" Id="R5833ac522d054b6a" /><Relationship Type="http://schemas.openxmlformats.org/officeDocument/2006/relationships/slide" Target="/ppt/slides/slide2.xml" Id="R6a3de7d94ad444db" /><Relationship Type="http://schemas.openxmlformats.org/officeDocument/2006/relationships/slide" Target="/ppt/slides/slide3.xml" Id="Rc97b59599ca2460f" /><Relationship Type="http://schemas.openxmlformats.org/officeDocument/2006/relationships/slide" Target="/ppt/slides/slide4.xml" Id="R3eecc7bb547545d5" /><Relationship Type="http://schemas.openxmlformats.org/officeDocument/2006/relationships/slide" Target="/ppt/slides/slide5.xml" Id="R6f3308e7dae44419" /><Relationship Type="http://schemas.openxmlformats.org/officeDocument/2006/relationships/slide" Target="/ppt/slides/slide6.xml" Id="R3220727ee280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6c224ae52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abcfd64340d5" /><Relationship Type="http://schemas.openxmlformats.org/officeDocument/2006/relationships/theme" Target="/ppt/slideMasters/theme/theme1.xml" Id="R5ec220fb0092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aabcfd643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2ec774ef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850b6df2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348cd0f9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7b4b84f6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3e5780f8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5c27b448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