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895ed1086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4e9c49d5a4d43"/>
  </p:sldMasterIdLst>
  <p:sldIdLst>
    <p:sldId xmlns:r="http://schemas.openxmlformats.org/officeDocument/2006/relationships" id="256" r:id="R636d47b68ad5407f"/>
    <p:sldId xmlns:r="http://schemas.openxmlformats.org/officeDocument/2006/relationships" id="257" r:id="Rd7c0158633fc4bdb"/>
    <p:sldId xmlns:r="http://schemas.openxmlformats.org/officeDocument/2006/relationships" id="258" r:id="Ra2c35c9add704212"/>
    <p:sldId xmlns:r="http://schemas.openxmlformats.org/officeDocument/2006/relationships" id="259" r:id="R0d08cd634c6b45fe"/>
    <p:sldId xmlns:r="http://schemas.openxmlformats.org/officeDocument/2006/relationships" id="260" r:id="R2d5ca7f8fb5048b8"/>
    <p:sldId xmlns:r="http://schemas.openxmlformats.org/officeDocument/2006/relationships" id="261" r:id="R89d5f394c0aa4ccf"/>
    <p:sldId xmlns:r="http://schemas.openxmlformats.org/officeDocument/2006/relationships" id="262" r:id="Rf212e894cbff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4e9c49d5a4d43" /><Relationship Type="http://schemas.openxmlformats.org/officeDocument/2006/relationships/slide" Target="/ppt/slides/slide1.xml" Id="R636d47b68ad5407f" /><Relationship Type="http://schemas.openxmlformats.org/officeDocument/2006/relationships/slide" Target="/ppt/slides/slide2.xml" Id="Rd7c0158633fc4bdb" /><Relationship Type="http://schemas.openxmlformats.org/officeDocument/2006/relationships/slide" Target="/ppt/slides/slide3.xml" Id="Ra2c35c9add704212" /><Relationship Type="http://schemas.openxmlformats.org/officeDocument/2006/relationships/slide" Target="/ppt/slides/slide4.xml" Id="R0d08cd634c6b45fe" /><Relationship Type="http://schemas.openxmlformats.org/officeDocument/2006/relationships/slide" Target="/ppt/slides/slide5.xml" Id="R2d5ca7f8fb5048b8" /><Relationship Type="http://schemas.openxmlformats.org/officeDocument/2006/relationships/slide" Target="/ppt/slides/slide6.xml" Id="R89d5f394c0aa4ccf" /><Relationship Type="http://schemas.openxmlformats.org/officeDocument/2006/relationships/slide" Target="/ppt/slides/slide7.xml" Id="Rf212e894cbff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da1820487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5b58780544ed" /><Relationship Type="http://schemas.openxmlformats.org/officeDocument/2006/relationships/theme" Target="/ppt/slideMasters/theme/theme1.xml" Id="R127ff4c25373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f5b587805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adba710d9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1f157c61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427434be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820761a9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9295ecbf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51faef7f14c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123745f9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 ØKONOMI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BALK INGER-LISE KOLSTAD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FJELLBERG ELIN HELENE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