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d84c66cade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34ca1beb24f5d"/>
  </p:sldMasterIdLst>
  <p:sldIdLst>
    <p:sldId xmlns:r="http://schemas.openxmlformats.org/officeDocument/2006/relationships" id="256" r:id="R10cabe5b70ec4e64"/>
    <p:sldId xmlns:r="http://schemas.openxmlformats.org/officeDocument/2006/relationships" id="257" r:id="R81a41af35f244080"/>
    <p:sldId xmlns:r="http://schemas.openxmlformats.org/officeDocument/2006/relationships" id="258" r:id="Re8d18a931bab4a12"/>
    <p:sldId xmlns:r="http://schemas.openxmlformats.org/officeDocument/2006/relationships" id="259" r:id="Rde12355bff0e4b5b"/>
    <p:sldId xmlns:r="http://schemas.openxmlformats.org/officeDocument/2006/relationships" id="260" r:id="R47cc34e964ad4f3a"/>
    <p:sldId xmlns:r="http://schemas.openxmlformats.org/officeDocument/2006/relationships" id="261" r:id="Rc42a04a220b3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34ca1beb24f5d" /><Relationship Type="http://schemas.openxmlformats.org/officeDocument/2006/relationships/slide" Target="/ppt/slides/slide1.xml" Id="R10cabe5b70ec4e64" /><Relationship Type="http://schemas.openxmlformats.org/officeDocument/2006/relationships/slide" Target="/ppt/slides/slide2.xml" Id="R81a41af35f244080" /><Relationship Type="http://schemas.openxmlformats.org/officeDocument/2006/relationships/slide" Target="/ppt/slides/slide3.xml" Id="Re8d18a931bab4a12" /><Relationship Type="http://schemas.openxmlformats.org/officeDocument/2006/relationships/slide" Target="/ppt/slides/slide4.xml" Id="Rde12355bff0e4b5b" /><Relationship Type="http://schemas.openxmlformats.org/officeDocument/2006/relationships/slide" Target="/ppt/slides/slide5.xml" Id="R47cc34e964ad4f3a" /><Relationship Type="http://schemas.openxmlformats.org/officeDocument/2006/relationships/slide" Target="/ppt/slides/slide6.xml" Id="Rc42a04a220b3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1751a67c2e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0faeac2604055" /><Relationship Type="http://schemas.openxmlformats.org/officeDocument/2006/relationships/theme" Target="/ppt/slideMasters/theme/theme1.xml" Id="R7a0b2a6a9ac6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0faeac260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a8472d26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1cfe29598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a18bd960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7b54e45d5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afbd25d44a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89080dd51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