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e75f8802bd44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4db619c09b4117"/>
  </p:sldMasterIdLst>
  <p:sldIdLst>
    <p:sldId xmlns:r="http://schemas.openxmlformats.org/officeDocument/2006/relationships" id="256" r:id="R3f948c44a0154f0d"/>
    <p:sldId xmlns:r="http://schemas.openxmlformats.org/officeDocument/2006/relationships" id="257" r:id="R8bd50d792df54b13"/>
    <p:sldId xmlns:r="http://schemas.openxmlformats.org/officeDocument/2006/relationships" id="258" r:id="Rd1c7a2315473495d"/>
    <p:sldId xmlns:r="http://schemas.openxmlformats.org/officeDocument/2006/relationships" id="259" r:id="Rdd4ff31c2776466c"/>
    <p:sldId xmlns:r="http://schemas.openxmlformats.org/officeDocument/2006/relationships" id="260" r:id="Rbd4006da72a74c1b"/>
    <p:sldId xmlns:r="http://schemas.openxmlformats.org/officeDocument/2006/relationships" id="261" r:id="R96fc7b16d6cf45be"/>
    <p:sldId xmlns:r="http://schemas.openxmlformats.org/officeDocument/2006/relationships" id="262" r:id="R664ad711f6ac45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4db619c09b4117" /><Relationship Type="http://schemas.openxmlformats.org/officeDocument/2006/relationships/slide" Target="/ppt/slides/slide1.xml" Id="R3f948c44a0154f0d" /><Relationship Type="http://schemas.openxmlformats.org/officeDocument/2006/relationships/slide" Target="/ppt/slides/slide2.xml" Id="R8bd50d792df54b13" /><Relationship Type="http://schemas.openxmlformats.org/officeDocument/2006/relationships/slide" Target="/ppt/slides/slide3.xml" Id="Rd1c7a2315473495d" /><Relationship Type="http://schemas.openxmlformats.org/officeDocument/2006/relationships/slide" Target="/ppt/slides/slide4.xml" Id="Rdd4ff31c2776466c" /><Relationship Type="http://schemas.openxmlformats.org/officeDocument/2006/relationships/slide" Target="/ppt/slides/slide5.xml" Id="Rbd4006da72a74c1b" /><Relationship Type="http://schemas.openxmlformats.org/officeDocument/2006/relationships/slide" Target="/ppt/slides/slide6.xml" Id="R96fc7b16d6cf45be" /><Relationship Type="http://schemas.openxmlformats.org/officeDocument/2006/relationships/slide" Target="/ppt/slides/slide7.xml" Id="R664ad711f6ac45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0e22d19d0d47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74d33564c4b4e" /><Relationship Type="http://schemas.openxmlformats.org/officeDocument/2006/relationships/theme" Target="/ppt/slideMasters/theme/theme1.xml" Id="R14dd879d67fc4f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574d33564c4b4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737c9651ba4f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497c1a5cf45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39bd19d56940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363a6363341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9d4d052a94b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edec1b50843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73bd644fb45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LANSEL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LANSEL AS ble etablert [år] og holder til i Rakkestad.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1 898 299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2 421 004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ANITA THUE MORKEN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1890 Rakkestad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925 984 728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LANSEL AS</a:t>
            </a:r>
          </a:p>
        </p:txBody>
      </p:sp>
    </p:spTree>
  </p:cSld>
  <p:clrMapOvr>
    <a:masterClrMapping xmlns:a="http://schemas.openxmlformats.org/drawingml/2006/main"/>
  </p:clrMapOvr>
</p:sld>
</file>