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9e513a0273420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abc8af5bda46d7"/>
  </p:sldMasterIdLst>
  <p:sldIdLst>
    <p:sldId xmlns:r="http://schemas.openxmlformats.org/officeDocument/2006/relationships" id="256" r:id="R5037893301fe420f"/>
    <p:sldId xmlns:r="http://schemas.openxmlformats.org/officeDocument/2006/relationships" id="257" r:id="Rba381c538b564224"/>
    <p:sldId xmlns:r="http://schemas.openxmlformats.org/officeDocument/2006/relationships" id="258" r:id="R62ea71cf758a49fb"/>
    <p:sldId xmlns:r="http://schemas.openxmlformats.org/officeDocument/2006/relationships" id="259" r:id="Rf46600ed62384c88"/>
    <p:sldId xmlns:r="http://schemas.openxmlformats.org/officeDocument/2006/relationships" id="260" r:id="Rdd69309ccf09465f"/>
    <p:sldId xmlns:r="http://schemas.openxmlformats.org/officeDocument/2006/relationships" id="261" r:id="R5260011580894dd4"/>
    <p:sldId xmlns:r="http://schemas.openxmlformats.org/officeDocument/2006/relationships" id="262" r:id="R8f257e532bc544d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abc8af5bda46d7" /><Relationship Type="http://schemas.openxmlformats.org/officeDocument/2006/relationships/slide" Target="/ppt/slides/slide1.xml" Id="R5037893301fe420f" /><Relationship Type="http://schemas.openxmlformats.org/officeDocument/2006/relationships/slide" Target="/ppt/slides/slide2.xml" Id="Rba381c538b564224" /><Relationship Type="http://schemas.openxmlformats.org/officeDocument/2006/relationships/slide" Target="/ppt/slides/slide3.xml" Id="R62ea71cf758a49fb" /><Relationship Type="http://schemas.openxmlformats.org/officeDocument/2006/relationships/slide" Target="/ppt/slides/slide4.xml" Id="Rf46600ed62384c88" /><Relationship Type="http://schemas.openxmlformats.org/officeDocument/2006/relationships/slide" Target="/ppt/slides/slide5.xml" Id="Rdd69309ccf09465f" /><Relationship Type="http://schemas.openxmlformats.org/officeDocument/2006/relationships/slide" Target="/ppt/slides/slide6.xml" Id="R5260011580894dd4" /><Relationship Type="http://schemas.openxmlformats.org/officeDocument/2006/relationships/slide" Target="/ppt/slides/slide7.xml" Id="R8f257e532bc544d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34433af26143d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316bf094b54fb9" /><Relationship Type="http://schemas.openxmlformats.org/officeDocument/2006/relationships/theme" Target="/ppt/slideMasters/theme/theme1.xml" Id="R983c56bb1e134c2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316bf094b54fb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fed047677548b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45d8017d7f47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15f96cdd5a4df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2c3e90b983403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c143d969c044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6a21c57e75421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9ff25b62dd44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NORMEAT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NORMEAT HOLDING AS ble etablert [år] og holder til i Paradis.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459 665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242 107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17 032 423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152 379 367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152 807 545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JAKOB BRYNJULFSEN KVALHEIM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Tveiteråsvegen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5232 Paradis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925 974 331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