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155b280d5e42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a06b813b28462c"/>
  </p:sldMasterIdLst>
  <p:sldIdLst>
    <p:sldId xmlns:r="http://schemas.openxmlformats.org/officeDocument/2006/relationships" id="256" r:id="Re08f4f01e4d84b8b"/>
    <p:sldId xmlns:r="http://schemas.openxmlformats.org/officeDocument/2006/relationships" id="257" r:id="R7807a606da5442e9"/>
    <p:sldId xmlns:r="http://schemas.openxmlformats.org/officeDocument/2006/relationships" id="258" r:id="Rf77687db6af74a08"/>
    <p:sldId xmlns:r="http://schemas.openxmlformats.org/officeDocument/2006/relationships" id="259" r:id="Rc01826d48c1c4242"/>
    <p:sldId xmlns:r="http://schemas.openxmlformats.org/officeDocument/2006/relationships" id="260" r:id="R02518e99b6e64580"/>
    <p:sldId xmlns:r="http://schemas.openxmlformats.org/officeDocument/2006/relationships" id="261" r:id="Rd4a2d5699d7b4795"/>
    <p:sldId xmlns:r="http://schemas.openxmlformats.org/officeDocument/2006/relationships" id="262" r:id="R1455c78a254343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a06b813b28462c" /><Relationship Type="http://schemas.openxmlformats.org/officeDocument/2006/relationships/slide" Target="/ppt/slides/slide1.xml" Id="Re08f4f01e4d84b8b" /><Relationship Type="http://schemas.openxmlformats.org/officeDocument/2006/relationships/slide" Target="/ppt/slides/slide2.xml" Id="R7807a606da5442e9" /><Relationship Type="http://schemas.openxmlformats.org/officeDocument/2006/relationships/slide" Target="/ppt/slides/slide3.xml" Id="Rf77687db6af74a08" /><Relationship Type="http://schemas.openxmlformats.org/officeDocument/2006/relationships/slide" Target="/ppt/slides/slide4.xml" Id="Rc01826d48c1c4242" /><Relationship Type="http://schemas.openxmlformats.org/officeDocument/2006/relationships/slide" Target="/ppt/slides/slide5.xml" Id="R02518e99b6e64580" /><Relationship Type="http://schemas.openxmlformats.org/officeDocument/2006/relationships/slide" Target="/ppt/slides/slide6.xml" Id="Rd4a2d5699d7b4795" /><Relationship Type="http://schemas.openxmlformats.org/officeDocument/2006/relationships/slide" Target="/ppt/slides/slide7.xml" Id="R1455c78a254343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ba62c5a7f64c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9cfe851ec488f" /><Relationship Type="http://schemas.openxmlformats.org/officeDocument/2006/relationships/theme" Target="/ppt/slideMasters/theme/theme1.xml" Id="Re9fd3281a55a4e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89cfe851ec48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417fbdbed44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a8a1a2ebe4f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40a55fa7d4b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8bab7ec0e48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ed4fac8c143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4d6806bf740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9a4bd552a48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JP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 INVESTMENT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4 052 160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49 737 457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49 763 014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RISAN JOHAN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925 927 147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