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d399320ae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c919188c54735"/>
  </p:sldMasterIdLst>
  <p:sldIdLst>
    <p:sldId xmlns:r="http://schemas.openxmlformats.org/officeDocument/2006/relationships" id="256" r:id="R54335153867f4009"/>
    <p:sldId xmlns:r="http://schemas.openxmlformats.org/officeDocument/2006/relationships" id="257" r:id="Rce623f8de3394025"/>
    <p:sldId xmlns:r="http://schemas.openxmlformats.org/officeDocument/2006/relationships" id="258" r:id="Rc22246fed13c4f23"/>
    <p:sldId xmlns:r="http://schemas.openxmlformats.org/officeDocument/2006/relationships" id="259" r:id="R33e7b6675eaf4744"/>
    <p:sldId xmlns:r="http://schemas.openxmlformats.org/officeDocument/2006/relationships" id="260" r:id="R2633792bbd464bed"/>
    <p:sldId xmlns:r="http://schemas.openxmlformats.org/officeDocument/2006/relationships" id="261" r:id="R83e7d8c33597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c919188c54735" /><Relationship Type="http://schemas.openxmlformats.org/officeDocument/2006/relationships/slide" Target="/ppt/slides/slide1.xml" Id="R54335153867f4009" /><Relationship Type="http://schemas.openxmlformats.org/officeDocument/2006/relationships/slide" Target="/ppt/slides/slide2.xml" Id="Rce623f8de3394025" /><Relationship Type="http://schemas.openxmlformats.org/officeDocument/2006/relationships/slide" Target="/ppt/slides/slide3.xml" Id="Rc22246fed13c4f23" /><Relationship Type="http://schemas.openxmlformats.org/officeDocument/2006/relationships/slide" Target="/ppt/slides/slide4.xml" Id="R33e7b6675eaf4744" /><Relationship Type="http://schemas.openxmlformats.org/officeDocument/2006/relationships/slide" Target="/ppt/slides/slide5.xml" Id="R2633792bbd464bed" /><Relationship Type="http://schemas.openxmlformats.org/officeDocument/2006/relationships/slide" Target="/ppt/slides/slide6.xml" Id="R83e7d8c33597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487abeda5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bcfee4a74088" /><Relationship Type="http://schemas.openxmlformats.org/officeDocument/2006/relationships/theme" Target="/ppt/slideMasters/theme/theme1.xml" Id="R67b5eacfcfdd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1bcfee4a7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b62f6bf1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11ba89bd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85f5d5c61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afbd0eddd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16e3a66a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17de41a1a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