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33065a810a4f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1f9b982c1f4bf6"/>
  </p:sldMasterIdLst>
  <p:sldIdLst>
    <p:sldId xmlns:r="http://schemas.openxmlformats.org/officeDocument/2006/relationships" id="256" r:id="Rae7964a91b184225"/>
    <p:sldId xmlns:r="http://schemas.openxmlformats.org/officeDocument/2006/relationships" id="257" r:id="R86d0b85399a7487f"/>
    <p:sldId xmlns:r="http://schemas.openxmlformats.org/officeDocument/2006/relationships" id="258" r:id="R401ffbf8c1d64149"/>
    <p:sldId xmlns:r="http://schemas.openxmlformats.org/officeDocument/2006/relationships" id="259" r:id="R9d30a6d6c90442d7"/>
    <p:sldId xmlns:r="http://schemas.openxmlformats.org/officeDocument/2006/relationships" id="260" r:id="R811318f075914cfb"/>
    <p:sldId xmlns:r="http://schemas.openxmlformats.org/officeDocument/2006/relationships" id="261" r:id="R00c93427bbdc4c18"/>
    <p:sldId xmlns:r="http://schemas.openxmlformats.org/officeDocument/2006/relationships" id="262" r:id="R7312ba0c815040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1f9b982c1f4bf6" /><Relationship Type="http://schemas.openxmlformats.org/officeDocument/2006/relationships/slide" Target="/ppt/slides/slide1.xml" Id="Rae7964a91b184225" /><Relationship Type="http://schemas.openxmlformats.org/officeDocument/2006/relationships/slide" Target="/ppt/slides/slide2.xml" Id="R86d0b85399a7487f" /><Relationship Type="http://schemas.openxmlformats.org/officeDocument/2006/relationships/slide" Target="/ppt/slides/slide3.xml" Id="R401ffbf8c1d64149" /><Relationship Type="http://schemas.openxmlformats.org/officeDocument/2006/relationships/slide" Target="/ppt/slides/slide4.xml" Id="R9d30a6d6c90442d7" /><Relationship Type="http://schemas.openxmlformats.org/officeDocument/2006/relationships/slide" Target="/ppt/slides/slide5.xml" Id="R811318f075914cfb" /><Relationship Type="http://schemas.openxmlformats.org/officeDocument/2006/relationships/slide" Target="/ppt/slides/slide6.xml" Id="R00c93427bbdc4c18" /><Relationship Type="http://schemas.openxmlformats.org/officeDocument/2006/relationships/slide" Target="/ppt/slides/slide7.xml" Id="R7312ba0c815040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7302db24df42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826ecff86405b" /><Relationship Type="http://schemas.openxmlformats.org/officeDocument/2006/relationships/theme" Target="/ppt/slideMasters/theme/theme1.xml" Id="R938b5e4ed88148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f826ecff8640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411f5cba744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5ad7433eb48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0e06b27d042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db317976445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ad059154547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7d6a12a0c43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7ae87575b4d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GUTTA KRUTT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GUTTA KRUTT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GUTTA KRUTT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GUTTA KRUTT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GUTTA KRUTT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GUTTA KRUTT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7 895 355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12 125 246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GUTTA KRUTT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RØNNING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GUTTA KRUTT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Solliveien 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925 922 005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GUTTA KRUTT HOLDING AS</a:t>
            </a:r>
          </a:p>
        </p:txBody>
      </p:sp>
    </p:spTree>
  </p:cSld>
  <p:clrMapOvr>
    <a:masterClrMapping xmlns:a="http://schemas.openxmlformats.org/drawingml/2006/main"/>
  </p:clrMapOvr>
</p:sld>
</file>