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3ebb301a1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9cb4c18a642f1"/>
  </p:sldMasterIdLst>
  <p:sldIdLst>
    <p:sldId xmlns:r="http://schemas.openxmlformats.org/officeDocument/2006/relationships" id="256" r:id="R48eb49341c964596"/>
    <p:sldId xmlns:r="http://schemas.openxmlformats.org/officeDocument/2006/relationships" id="257" r:id="R64b7b170bafb476b"/>
    <p:sldId xmlns:r="http://schemas.openxmlformats.org/officeDocument/2006/relationships" id="258" r:id="R8c2e84dbb31c47d7"/>
    <p:sldId xmlns:r="http://schemas.openxmlformats.org/officeDocument/2006/relationships" id="259" r:id="R3b14a00af09f44ee"/>
    <p:sldId xmlns:r="http://schemas.openxmlformats.org/officeDocument/2006/relationships" id="260" r:id="R54602c521fec4273"/>
    <p:sldId xmlns:r="http://schemas.openxmlformats.org/officeDocument/2006/relationships" id="261" r:id="R060f88e38a364224"/>
    <p:sldId xmlns:r="http://schemas.openxmlformats.org/officeDocument/2006/relationships" id="262" r:id="R80be6dee14a1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9cb4c18a642f1" /><Relationship Type="http://schemas.openxmlformats.org/officeDocument/2006/relationships/slide" Target="/ppt/slides/slide1.xml" Id="R48eb49341c964596" /><Relationship Type="http://schemas.openxmlformats.org/officeDocument/2006/relationships/slide" Target="/ppt/slides/slide2.xml" Id="R64b7b170bafb476b" /><Relationship Type="http://schemas.openxmlformats.org/officeDocument/2006/relationships/slide" Target="/ppt/slides/slide3.xml" Id="R8c2e84dbb31c47d7" /><Relationship Type="http://schemas.openxmlformats.org/officeDocument/2006/relationships/slide" Target="/ppt/slides/slide4.xml" Id="R3b14a00af09f44ee" /><Relationship Type="http://schemas.openxmlformats.org/officeDocument/2006/relationships/slide" Target="/ppt/slides/slide5.xml" Id="R54602c521fec4273" /><Relationship Type="http://schemas.openxmlformats.org/officeDocument/2006/relationships/slide" Target="/ppt/slides/slide6.xml" Id="R060f88e38a364224" /><Relationship Type="http://schemas.openxmlformats.org/officeDocument/2006/relationships/slide" Target="/ppt/slides/slide7.xml" Id="R80be6dee14a1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67afd4e36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9defa5a1a4df8" /><Relationship Type="http://schemas.openxmlformats.org/officeDocument/2006/relationships/theme" Target="/ppt/slideMasters/theme/theme1.xml" Id="R726cba790cfc4d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9defa5a1a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bf3bba4be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25536cec44c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28f1d635f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8ffe26774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370a07eb9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5c901509b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0fb2c0473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post@loginfinans.no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