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8c4b90779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58ae004ae432a"/>
  </p:sldMasterIdLst>
  <p:sldIdLst>
    <p:sldId xmlns:r="http://schemas.openxmlformats.org/officeDocument/2006/relationships" id="256" r:id="R856eb9e3b9114eac"/>
    <p:sldId xmlns:r="http://schemas.openxmlformats.org/officeDocument/2006/relationships" id="257" r:id="Ra51e946f96e34492"/>
    <p:sldId xmlns:r="http://schemas.openxmlformats.org/officeDocument/2006/relationships" id="258" r:id="Rad6ec089c3c742d1"/>
    <p:sldId xmlns:r="http://schemas.openxmlformats.org/officeDocument/2006/relationships" id="259" r:id="R794ccea591e04bf0"/>
    <p:sldId xmlns:r="http://schemas.openxmlformats.org/officeDocument/2006/relationships" id="260" r:id="R2c362fe58e4048e4"/>
    <p:sldId xmlns:r="http://schemas.openxmlformats.org/officeDocument/2006/relationships" id="261" r:id="R4d2088898628466d"/>
    <p:sldId xmlns:r="http://schemas.openxmlformats.org/officeDocument/2006/relationships" id="262" r:id="R7d079cf6aa85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58ae004ae432a" /><Relationship Type="http://schemas.openxmlformats.org/officeDocument/2006/relationships/slide" Target="/ppt/slides/slide1.xml" Id="R856eb9e3b9114eac" /><Relationship Type="http://schemas.openxmlformats.org/officeDocument/2006/relationships/slide" Target="/ppt/slides/slide2.xml" Id="Ra51e946f96e34492" /><Relationship Type="http://schemas.openxmlformats.org/officeDocument/2006/relationships/slide" Target="/ppt/slides/slide3.xml" Id="Rad6ec089c3c742d1" /><Relationship Type="http://schemas.openxmlformats.org/officeDocument/2006/relationships/slide" Target="/ppt/slides/slide4.xml" Id="R794ccea591e04bf0" /><Relationship Type="http://schemas.openxmlformats.org/officeDocument/2006/relationships/slide" Target="/ppt/slides/slide5.xml" Id="R2c362fe58e4048e4" /><Relationship Type="http://schemas.openxmlformats.org/officeDocument/2006/relationships/slide" Target="/ppt/slides/slide6.xml" Id="R4d2088898628466d" /><Relationship Type="http://schemas.openxmlformats.org/officeDocument/2006/relationships/slide" Target="/ppt/slides/slide7.xml" Id="R7d079cf6aa85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443afc290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4773884d4000" /><Relationship Type="http://schemas.openxmlformats.org/officeDocument/2006/relationships/theme" Target="/ppt/slideMasters/theme/theme1.xml" Id="R9e79cb4ec665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64773884d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6846523c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c218f7b4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4ef911b6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a68b1e08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43752398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0be28f6a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683a3b00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DANIEL ØVSTEBØ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