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9ff42c4f1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9b7c5e90c464d"/>
  </p:sldMasterIdLst>
  <p:sldIdLst>
    <p:sldId xmlns:r="http://schemas.openxmlformats.org/officeDocument/2006/relationships" id="256" r:id="R45687526b3da459b"/>
    <p:sldId xmlns:r="http://schemas.openxmlformats.org/officeDocument/2006/relationships" id="257" r:id="R294b35100dac4d39"/>
    <p:sldId xmlns:r="http://schemas.openxmlformats.org/officeDocument/2006/relationships" id="258" r:id="Rbebdeca64ea54ebb"/>
    <p:sldId xmlns:r="http://schemas.openxmlformats.org/officeDocument/2006/relationships" id="259" r:id="R9025cf84df6c4d0e"/>
    <p:sldId xmlns:r="http://schemas.openxmlformats.org/officeDocument/2006/relationships" id="260" r:id="Rd891707d855f40a6"/>
    <p:sldId xmlns:r="http://schemas.openxmlformats.org/officeDocument/2006/relationships" id="261" r:id="R1d24a0c6c7ed4f6e"/>
    <p:sldId xmlns:r="http://schemas.openxmlformats.org/officeDocument/2006/relationships" id="262" r:id="Rc96e9302b2fa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9b7c5e90c464d" /><Relationship Type="http://schemas.openxmlformats.org/officeDocument/2006/relationships/slide" Target="/ppt/slides/slide1.xml" Id="R45687526b3da459b" /><Relationship Type="http://schemas.openxmlformats.org/officeDocument/2006/relationships/slide" Target="/ppt/slides/slide2.xml" Id="R294b35100dac4d39" /><Relationship Type="http://schemas.openxmlformats.org/officeDocument/2006/relationships/slide" Target="/ppt/slides/slide3.xml" Id="Rbebdeca64ea54ebb" /><Relationship Type="http://schemas.openxmlformats.org/officeDocument/2006/relationships/slide" Target="/ppt/slides/slide4.xml" Id="R9025cf84df6c4d0e" /><Relationship Type="http://schemas.openxmlformats.org/officeDocument/2006/relationships/slide" Target="/ppt/slides/slide5.xml" Id="Rd891707d855f40a6" /><Relationship Type="http://schemas.openxmlformats.org/officeDocument/2006/relationships/slide" Target="/ppt/slides/slide6.xml" Id="R1d24a0c6c7ed4f6e" /><Relationship Type="http://schemas.openxmlformats.org/officeDocument/2006/relationships/slide" Target="/ppt/slides/slide7.xml" Id="Rc96e9302b2fa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771edb4c6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6b1d2174438c" /><Relationship Type="http://schemas.openxmlformats.org/officeDocument/2006/relationships/theme" Target="/ppt/slideMasters/theme/theme1.xml" Id="R9fb3c64a1209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96b1d2174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85f92a95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b5bd1ab9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1d0869106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3a05bde9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c5989f814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93ce05f3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92e2b2e6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DUKEFOSS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