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0a99ed9b8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63bc7bfb84dae"/>
  </p:sldMasterIdLst>
  <p:sldIdLst>
    <p:sldId xmlns:r="http://schemas.openxmlformats.org/officeDocument/2006/relationships" id="256" r:id="R7d816257f2124e27"/>
    <p:sldId xmlns:r="http://schemas.openxmlformats.org/officeDocument/2006/relationships" id="257" r:id="Rc13c42e1658d4067"/>
    <p:sldId xmlns:r="http://schemas.openxmlformats.org/officeDocument/2006/relationships" id="258" r:id="R764bacf04c0140a4"/>
    <p:sldId xmlns:r="http://schemas.openxmlformats.org/officeDocument/2006/relationships" id="259" r:id="R8a2474f1363c488a"/>
    <p:sldId xmlns:r="http://schemas.openxmlformats.org/officeDocument/2006/relationships" id="260" r:id="R066eb74c04064614"/>
    <p:sldId xmlns:r="http://schemas.openxmlformats.org/officeDocument/2006/relationships" id="261" r:id="Rdefe1cb39d814ef7"/>
    <p:sldId xmlns:r="http://schemas.openxmlformats.org/officeDocument/2006/relationships" id="262" r:id="Rf929fdb7985e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63bc7bfb84dae" /><Relationship Type="http://schemas.openxmlformats.org/officeDocument/2006/relationships/slide" Target="/ppt/slides/slide1.xml" Id="R7d816257f2124e27" /><Relationship Type="http://schemas.openxmlformats.org/officeDocument/2006/relationships/slide" Target="/ppt/slides/slide2.xml" Id="Rc13c42e1658d4067" /><Relationship Type="http://schemas.openxmlformats.org/officeDocument/2006/relationships/slide" Target="/ppt/slides/slide3.xml" Id="R764bacf04c0140a4" /><Relationship Type="http://schemas.openxmlformats.org/officeDocument/2006/relationships/slide" Target="/ppt/slides/slide4.xml" Id="R8a2474f1363c488a" /><Relationship Type="http://schemas.openxmlformats.org/officeDocument/2006/relationships/slide" Target="/ppt/slides/slide5.xml" Id="R066eb74c04064614" /><Relationship Type="http://schemas.openxmlformats.org/officeDocument/2006/relationships/slide" Target="/ppt/slides/slide6.xml" Id="Rdefe1cb39d814ef7" /><Relationship Type="http://schemas.openxmlformats.org/officeDocument/2006/relationships/slide" Target="/ppt/slides/slide7.xml" Id="Rf929fdb7985e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b02ae0045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cf4a361e4aa9" /><Relationship Type="http://schemas.openxmlformats.org/officeDocument/2006/relationships/theme" Target="/ppt/slideMasters/theme/theme1.xml" Id="Rddf53cc3daad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bcf4a361e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79b3fe8b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b886019b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b45e8340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058211fe3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4c4edd92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ab112b74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7dadbbb7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