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baa9fd211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9922be4914540"/>
  </p:sldMasterIdLst>
  <p:sldIdLst>
    <p:sldId xmlns:r="http://schemas.openxmlformats.org/officeDocument/2006/relationships" id="256" r:id="R5abd4bd7347c4cb0"/>
    <p:sldId xmlns:r="http://schemas.openxmlformats.org/officeDocument/2006/relationships" id="257" r:id="Rff376ed743424931"/>
    <p:sldId xmlns:r="http://schemas.openxmlformats.org/officeDocument/2006/relationships" id="258" r:id="R58f59476f7594abb"/>
    <p:sldId xmlns:r="http://schemas.openxmlformats.org/officeDocument/2006/relationships" id="259" r:id="R4abe9e078d98465a"/>
    <p:sldId xmlns:r="http://schemas.openxmlformats.org/officeDocument/2006/relationships" id="260" r:id="R54086b6754b04566"/>
    <p:sldId xmlns:r="http://schemas.openxmlformats.org/officeDocument/2006/relationships" id="261" r:id="R20d1c7e7b1e248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9922be4914540" /><Relationship Type="http://schemas.openxmlformats.org/officeDocument/2006/relationships/slide" Target="/ppt/slides/slide1.xml" Id="R5abd4bd7347c4cb0" /><Relationship Type="http://schemas.openxmlformats.org/officeDocument/2006/relationships/slide" Target="/ppt/slides/slide2.xml" Id="Rff376ed743424931" /><Relationship Type="http://schemas.openxmlformats.org/officeDocument/2006/relationships/slide" Target="/ppt/slides/slide3.xml" Id="R58f59476f7594abb" /><Relationship Type="http://schemas.openxmlformats.org/officeDocument/2006/relationships/slide" Target="/ppt/slides/slide4.xml" Id="R4abe9e078d98465a" /><Relationship Type="http://schemas.openxmlformats.org/officeDocument/2006/relationships/slide" Target="/ppt/slides/slide5.xml" Id="R54086b6754b04566" /><Relationship Type="http://schemas.openxmlformats.org/officeDocument/2006/relationships/slide" Target="/ppt/slides/slide6.xml" Id="R20d1c7e7b1e248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8ee91ff7d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99483e61b48ac" /><Relationship Type="http://schemas.openxmlformats.org/officeDocument/2006/relationships/theme" Target="/ppt/slideMasters/theme/theme1.xml" Id="Rb30e17b39ea2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99483e61b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b9cc366f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e4e1684a2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dc6539c43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b471da900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757f211a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cffdb93d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