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04009aa291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2982bc44d4765"/>
  </p:sldMasterIdLst>
  <p:sldIdLst>
    <p:sldId xmlns:r="http://schemas.openxmlformats.org/officeDocument/2006/relationships" id="256" r:id="R7437c047d3f64a22"/>
    <p:sldId xmlns:r="http://schemas.openxmlformats.org/officeDocument/2006/relationships" id="257" r:id="Rd6d59c7942dc4133"/>
    <p:sldId xmlns:r="http://schemas.openxmlformats.org/officeDocument/2006/relationships" id="258" r:id="R2cc91b8490614f7a"/>
    <p:sldId xmlns:r="http://schemas.openxmlformats.org/officeDocument/2006/relationships" id="259" r:id="R4d9cf1e7691f4ff0"/>
    <p:sldId xmlns:r="http://schemas.openxmlformats.org/officeDocument/2006/relationships" id="260" r:id="R1c0f7b00fb954dbe"/>
    <p:sldId xmlns:r="http://schemas.openxmlformats.org/officeDocument/2006/relationships" id="261" r:id="Rcb1e1268c0ee4808"/>
    <p:sldId xmlns:r="http://schemas.openxmlformats.org/officeDocument/2006/relationships" id="262" r:id="Rd936c1cafcee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2982bc44d4765" /><Relationship Type="http://schemas.openxmlformats.org/officeDocument/2006/relationships/slide" Target="/ppt/slides/slide1.xml" Id="R7437c047d3f64a22" /><Relationship Type="http://schemas.openxmlformats.org/officeDocument/2006/relationships/slide" Target="/ppt/slides/slide2.xml" Id="Rd6d59c7942dc4133" /><Relationship Type="http://schemas.openxmlformats.org/officeDocument/2006/relationships/slide" Target="/ppt/slides/slide3.xml" Id="R2cc91b8490614f7a" /><Relationship Type="http://schemas.openxmlformats.org/officeDocument/2006/relationships/slide" Target="/ppt/slides/slide4.xml" Id="R4d9cf1e7691f4ff0" /><Relationship Type="http://schemas.openxmlformats.org/officeDocument/2006/relationships/slide" Target="/ppt/slides/slide5.xml" Id="R1c0f7b00fb954dbe" /><Relationship Type="http://schemas.openxmlformats.org/officeDocument/2006/relationships/slide" Target="/ppt/slides/slide6.xml" Id="Rcb1e1268c0ee4808" /><Relationship Type="http://schemas.openxmlformats.org/officeDocument/2006/relationships/slide" Target="/ppt/slides/slide7.xml" Id="Rd936c1cafcee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9e090745a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b7065075481f" /><Relationship Type="http://schemas.openxmlformats.org/officeDocument/2006/relationships/theme" Target="/ppt/slideMasters/theme/theme1.xml" Id="Ra6ea517b8456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bb7065075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672f7b53a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09e16248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6a43b478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9c059568b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c7cc982c5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10ef8fba5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b69aebe1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