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f0ffc3848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1afe4e1f14b19"/>
  </p:sldMasterIdLst>
  <p:sldIdLst>
    <p:sldId xmlns:r="http://schemas.openxmlformats.org/officeDocument/2006/relationships" id="256" r:id="R64d00c6d620641b2"/>
    <p:sldId xmlns:r="http://schemas.openxmlformats.org/officeDocument/2006/relationships" id="257" r:id="R5bcd6f13bf9b4283"/>
    <p:sldId xmlns:r="http://schemas.openxmlformats.org/officeDocument/2006/relationships" id="258" r:id="R214816012fb34fe5"/>
    <p:sldId xmlns:r="http://schemas.openxmlformats.org/officeDocument/2006/relationships" id="259" r:id="Re8e9513765b54310"/>
    <p:sldId xmlns:r="http://schemas.openxmlformats.org/officeDocument/2006/relationships" id="260" r:id="Rcb48b3e2695343f8"/>
    <p:sldId xmlns:r="http://schemas.openxmlformats.org/officeDocument/2006/relationships" id="261" r:id="R85768353dff0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1afe4e1f14b19" /><Relationship Type="http://schemas.openxmlformats.org/officeDocument/2006/relationships/slide" Target="/ppt/slides/slide1.xml" Id="R64d00c6d620641b2" /><Relationship Type="http://schemas.openxmlformats.org/officeDocument/2006/relationships/slide" Target="/ppt/slides/slide2.xml" Id="R5bcd6f13bf9b4283" /><Relationship Type="http://schemas.openxmlformats.org/officeDocument/2006/relationships/slide" Target="/ppt/slides/slide3.xml" Id="R214816012fb34fe5" /><Relationship Type="http://schemas.openxmlformats.org/officeDocument/2006/relationships/slide" Target="/ppt/slides/slide4.xml" Id="Re8e9513765b54310" /><Relationship Type="http://schemas.openxmlformats.org/officeDocument/2006/relationships/slide" Target="/ppt/slides/slide5.xml" Id="Rcb48b3e2695343f8" /><Relationship Type="http://schemas.openxmlformats.org/officeDocument/2006/relationships/slide" Target="/ppt/slides/slide6.xml" Id="R85768353dff0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b45d15617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9e7d591e542a6" /><Relationship Type="http://schemas.openxmlformats.org/officeDocument/2006/relationships/theme" Target="/ppt/slideMasters/theme/theme1.xml" Id="Rd5e570485aa34b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9e7d591e5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3eb49319446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35c765480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b62663e68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7e041f9ec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867c78c8a4e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35804426c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HØGÅSLIA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