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26ac77cfab455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d4154823c064596"/>
  </p:sldMasterIdLst>
  <p:sldIdLst>
    <p:sldId xmlns:r="http://schemas.openxmlformats.org/officeDocument/2006/relationships" id="256" r:id="Rb07b48175b9340d7"/>
    <p:sldId xmlns:r="http://schemas.openxmlformats.org/officeDocument/2006/relationships" id="257" r:id="R64d1644c124c4450"/>
    <p:sldId xmlns:r="http://schemas.openxmlformats.org/officeDocument/2006/relationships" id="258" r:id="R40bb28ecf2c84d4a"/>
    <p:sldId xmlns:r="http://schemas.openxmlformats.org/officeDocument/2006/relationships" id="259" r:id="R2318d606d5eb4e68"/>
    <p:sldId xmlns:r="http://schemas.openxmlformats.org/officeDocument/2006/relationships" id="260" r:id="R3b760d0b967c4471"/>
    <p:sldId xmlns:r="http://schemas.openxmlformats.org/officeDocument/2006/relationships" id="261" r:id="R40af347a2b9e479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4154823c064596" /><Relationship Type="http://schemas.openxmlformats.org/officeDocument/2006/relationships/slide" Target="/ppt/slides/slide1.xml" Id="Rb07b48175b9340d7" /><Relationship Type="http://schemas.openxmlformats.org/officeDocument/2006/relationships/slide" Target="/ppt/slides/slide2.xml" Id="R64d1644c124c4450" /><Relationship Type="http://schemas.openxmlformats.org/officeDocument/2006/relationships/slide" Target="/ppt/slides/slide3.xml" Id="R40bb28ecf2c84d4a" /><Relationship Type="http://schemas.openxmlformats.org/officeDocument/2006/relationships/slide" Target="/ppt/slides/slide4.xml" Id="R2318d606d5eb4e68" /><Relationship Type="http://schemas.openxmlformats.org/officeDocument/2006/relationships/slide" Target="/ppt/slides/slide5.xml" Id="R3b760d0b967c4471" /><Relationship Type="http://schemas.openxmlformats.org/officeDocument/2006/relationships/slide" Target="/ppt/slides/slide6.xml" Id="R40af347a2b9e479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d55447daf1240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516f65c444c51" /><Relationship Type="http://schemas.openxmlformats.org/officeDocument/2006/relationships/theme" Target="/ppt/slideMasters/theme/theme1.xml" Id="R8af1b098fd364ac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516f65c444c5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c691625ad45e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c9c80466a543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b3d822c7342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482d880f8348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a4113b6745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4fd6cdab2e47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INTRA REVISJON DA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INTRA REVISJON DA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10 215 382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4 492 743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4 432 800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1 173 273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3 364 227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Brynsengveien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925 872 830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INTRA REVISJON DA</a:t>
            </a:r>
          </a:p>
        </p:txBody>
      </p:sp>
    </p:spTree>
  </p:cSld>
  <p:clrMapOvr>
    <a:masterClrMapping xmlns:a="http://schemas.openxmlformats.org/drawingml/2006/main"/>
  </p:clrMapOvr>
</p:sld>
</file>