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c5c700fb2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f424937174f95"/>
  </p:sldMasterIdLst>
  <p:sldIdLst>
    <p:sldId xmlns:r="http://schemas.openxmlformats.org/officeDocument/2006/relationships" id="256" r:id="Redf688b410194e1b"/>
    <p:sldId xmlns:r="http://schemas.openxmlformats.org/officeDocument/2006/relationships" id="257" r:id="Ra9865f4a4a284a4d"/>
    <p:sldId xmlns:r="http://schemas.openxmlformats.org/officeDocument/2006/relationships" id="258" r:id="Rf308beb612ab4262"/>
    <p:sldId xmlns:r="http://schemas.openxmlformats.org/officeDocument/2006/relationships" id="259" r:id="R7960314ff39a43c2"/>
    <p:sldId xmlns:r="http://schemas.openxmlformats.org/officeDocument/2006/relationships" id="260" r:id="R21157406788d46e5"/>
    <p:sldId xmlns:r="http://schemas.openxmlformats.org/officeDocument/2006/relationships" id="261" r:id="R4bb8cb927857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f424937174f95" /><Relationship Type="http://schemas.openxmlformats.org/officeDocument/2006/relationships/slide" Target="/ppt/slides/slide1.xml" Id="Redf688b410194e1b" /><Relationship Type="http://schemas.openxmlformats.org/officeDocument/2006/relationships/slide" Target="/ppt/slides/slide2.xml" Id="Ra9865f4a4a284a4d" /><Relationship Type="http://schemas.openxmlformats.org/officeDocument/2006/relationships/slide" Target="/ppt/slides/slide3.xml" Id="Rf308beb612ab4262" /><Relationship Type="http://schemas.openxmlformats.org/officeDocument/2006/relationships/slide" Target="/ppt/slides/slide4.xml" Id="R7960314ff39a43c2" /><Relationship Type="http://schemas.openxmlformats.org/officeDocument/2006/relationships/slide" Target="/ppt/slides/slide5.xml" Id="R21157406788d46e5" /><Relationship Type="http://schemas.openxmlformats.org/officeDocument/2006/relationships/slide" Target="/ppt/slides/slide6.xml" Id="R4bb8cb927857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6caa259da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644c4ae34a2f" /><Relationship Type="http://schemas.openxmlformats.org/officeDocument/2006/relationships/theme" Target="/ppt/slideMasters/theme/theme1.xml" Id="Ra5e72394e144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2644c4ae3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fd72d134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c53482f7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39315063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70122ce0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6bc4d209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a7c1e27a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