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e495880c0047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4a2f4a23f1449f"/>
  </p:sldMasterIdLst>
  <p:sldIdLst>
    <p:sldId xmlns:r="http://schemas.openxmlformats.org/officeDocument/2006/relationships" id="256" r:id="R207110c5efb4489c"/>
    <p:sldId xmlns:r="http://schemas.openxmlformats.org/officeDocument/2006/relationships" id="257" r:id="Ra4e692bfc5ef4212"/>
    <p:sldId xmlns:r="http://schemas.openxmlformats.org/officeDocument/2006/relationships" id="258" r:id="R87cd051f282e4d3e"/>
    <p:sldId xmlns:r="http://schemas.openxmlformats.org/officeDocument/2006/relationships" id="259" r:id="R313990ae2a954ae4"/>
    <p:sldId xmlns:r="http://schemas.openxmlformats.org/officeDocument/2006/relationships" id="260" r:id="Rcd044bc8ba474f83"/>
    <p:sldId xmlns:r="http://schemas.openxmlformats.org/officeDocument/2006/relationships" id="261" r:id="R10fd52fa81a548cc"/>
    <p:sldId xmlns:r="http://schemas.openxmlformats.org/officeDocument/2006/relationships" id="262" r:id="R6969f276f615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a2f4a23f1449f" /><Relationship Type="http://schemas.openxmlformats.org/officeDocument/2006/relationships/slide" Target="/ppt/slides/slide1.xml" Id="R207110c5efb4489c" /><Relationship Type="http://schemas.openxmlformats.org/officeDocument/2006/relationships/slide" Target="/ppt/slides/slide2.xml" Id="Ra4e692bfc5ef4212" /><Relationship Type="http://schemas.openxmlformats.org/officeDocument/2006/relationships/slide" Target="/ppt/slides/slide3.xml" Id="R87cd051f282e4d3e" /><Relationship Type="http://schemas.openxmlformats.org/officeDocument/2006/relationships/slide" Target="/ppt/slides/slide4.xml" Id="R313990ae2a954ae4" /><Relationship Type="http://schemas.openxmlformats.org/officeDocument/2006/relationships/slide" Target="/ppt/slides/slide5.xml" Id="Rcd044bc8ba474f83" /><Relationship Type="http://schemas.openxmlformats.org/officeDocument/2006/relationships/slide" Target="/ppt/slides/slide6.xml" Id="R10fd52fa81a548cc" /><Relationship Type="http://schemas.openxmlformats.org/officeDocument/2006/relationships/slide" Target="/ppt/slides/slide7.xml" Id="R6969f276f615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5e4ef830742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84b0dcab4593" /><Relationship Type="http://schemas.openxmlformats.org/officeDocument/2006/relationships/theme" Target="/ppt/slideMasters/theme/theme1.xml" Id="Rbbc24e077ee24b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084b0dcab45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1bac35f0f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91ad51f54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da62864c7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dbee27ff044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21be1b2943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a6163649f44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782c78b8c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