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fb6bea1ea954c4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db8d54793e7435f"/>
  </p:sldMasterIdLst>
  <p:sldIdLst>
    <p:sldId xmlns:r="http://schemas.openxmlformats.org/officeDocument/2006/relationships" id="256" r:id="R2450db07db6a4d49"/>
    <p:sldId xmlns:r="http://schemas.openxmlformats.org/officeDocument/2006/relationships" id="257" r:id="Rc3e5218827714239"/>
    <p:sldId xmlns:r="http://schemas.openxmlformats.org/officeDocument/2006/relationships" id="258" r:id="R7fc4e14c52464dc8"/>
    <p:sldId xmlns:r="http://schemas.openxmlformats.org/officeDocument/2006/relationships" id="259" r:id="R59771540295c4887"/>
    <p:sldId xmlns:r="http://schemas.openxmlformats.org/officeDocument/2006/relationships" id="260" r:id="Red052b3753844994"/>
    <p:sldId xmlns:r="http://schemas.openxmlformats.org/officeDocument/2006/relationships" id="261" r:id="Re26fd5ead56e4d8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db8d54793e7435f" /><Relationship Type="http://schemas.openxmlformats.org/officeDocument/2006/relationships/slide" Target="/ppt/slides/slide1.xml" Id="R2450db07db6a4d49" /><Relationship Type="http://schemas.openxmlformats.org/officeDocument/2006/relationships/slide" Target="/ppt/slides/slide2.xml" Id="Rc3e5218827714239" /><Relationship Type="http://schemas.openxmlformats.org/officeDocument/2006/relationships/slide" Target="/ppt/slides/slide3.xml" Id="R7fc4e14c52464dc8" /><Relationship Type="http://schemas.openxmlformats.org/officeDocument/2006/relationships/slide" Target="/ppt/slides/slide4.xml" Id="R59771540295c4887" /><Relationship Type="http://schemas.openxmlformats.org/officeDocument/2006/relationships/slide" Target="/ppt/slides/slide5.xml" Id="Red052b3753844994" /><Relationship Type="http://schemas.openxmlformats.org/officeDocument/2006/relationships/slide" Target="/ppt/slides/slide6.xml" Id="Re26fd5ead56e4d8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31fb1b23776405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15799bde7242dd" /><Relationship Type="http://schemas.openxmlformats.org/officeDocument/2006/relationships/theme" Target="/ppt/slideMasters/theme/theme1.xml" Id="R2015ae2bb372477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015799bde7242d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9a102c6c7d414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b2d60255c5423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767f03f6fb4a4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8ddcb9ede64f2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6cd43b23b8473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f02975df48492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AKER OFFSHORE WIND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AKER OFFSHORE WIND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AKER OFFSHORE WIND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AKER OFFSHORE WIND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AKER OFFSHORE WIND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AKER OFFSHORE WIND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John Strandruds vei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1360 Fornebu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925 856 460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AKER OFFSHORE WIND AS</a:t>
            </a:r>
          </a:p>
        </p:txBody>
      </p:sp>
    </p:spTree>
  </p:cSld>
  <p:clrMapOvr>
    <a:masterClrMapping xmlns:a="http://schemas.openxmlformats.org/drawingml/2006/main"/>
  </p:clrMapOvr>
</p:sld>
</file>