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becf11dad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1b4ee256c49b2"/>
  </p:sldMasterIdLst>
  <p:sldIdLst>
    <p:sldId xmlns:r="http://schemas.openxmlformats.org/officeDocument/2006/relationships" id="256" r:id="Rc6eb4618eba74901"/>
    <p:sldId xmlns:r="http://schemas.openxmlformats.org/officeDocument/2006/relationships" id="257" r:id="R1ed3f5bf129f4e0c"/>
    <p:sldId xmlns:r="http://schemas.openxmlformats.org/officeDocument/2006/relationships" id="258" r:id="Rc1034778e93c4da0"/>
    <p:sldId xmlns:r="http://schemas.openxmlformats.org/officeDocument/2006/relationships" id="259" r:id="Rbc48822944164e2e"/>
    <p:sldId xmlns:r="http://schemas.openxmlformats.org/officeDocument/2006/relationships" id="260" r:id="R2f81c3cf89d34e2a"/>
    <p:sldId xmlns:r="http://schemas.openxmlformats.org/officeDocument/2006/relationships" id="261" r:id="R0a506a16081c4655"/>
    <p:sldId xmlns:r="http://schemas.openxmlformats.org/officeDocument/2006/relationships" id="262" r:id="R7d165240b797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1b4ee256c49b2" /><Relationship Type="http://schemas.openxmlformats.org/officeDocument/2006/relationships/slide" Target="/ppt/slides/slide1.xml" Id="Rc6eb4618eba74901" /><Relationship Type="http://schemas.openxmlformats.org/officeDocument/2006/relationships/slide" Target="/ppt/slides/slide2.xml" Id="R1ed3f5bf129f4e0c" /><Relationship Type="http://schemas.openxmlformats.org/officeDocument/2006/relationships/slide" Target="/ppt/slides/slide3.xml" Id="Rc1034778e93c4da0" /><Relationship Type="http://schemas.openxmlformats.org/officeDocument/2006/relationships/slide" Target="/ppt/slides/slide4.xml" Id="Rbc48822944164e2e" /><Relationship Type="http://schemas.openxmlformats.org/officeDocument/2006/relationships/slide" Target="/ppt/slides/slide5.xml" Id="R2f81c3cf89d34e2a" /><Relationship Type="http://schemas.openxmlformats.org/officeDocument/2006/relationships/slide" Target="/ppt/slides/slide6.xml" Id="R0a506a16081c4655" /><Relationship Type="http://schemas.openxmlformats.org/officeDocument/2006/relationships/slide" Target="/ppt/slides/slide7.xml" Id="R7d165240b797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2d680959a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7c8a02df4941" /><Relationship Type="http://schemas.openxmlformats.org/officeDocument/2006/relationships/theme" Target="/ppt/slideMasters/theme/theme1.xml" Id="R9f459ed9e2dd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a7c8a02df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7d5e375c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2950d529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881e9e706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4215f963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2cb8acfd9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0a743323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1ebde4b7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JULIE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