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11bd1a59c24f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637559c170424b"/>
  </p:sldMasterIdLst>
  <p:sldIdLst>
    <p:sldId xmlns:r="http://schemas.openxmlformats.org/officeDocument/2006/relationships" id="256" r:id="R063f24647c254760"/>
    <p:sldId xmlns:r="http://schemas.openxmlformats.org/officeDocument/2006/relationships" id="257" r:id="Rb1abe17430094b95"/>
    <p:sldId xmlns:r="http://schemas.openxmlformats.org/officeDocument/2006/relationships" id="258" r:id="R43e0e9435aaa4416"/>
    <p:sldId xmlns:r="http://schemas.openxmlformats.org/officeDocument/2006/relationships" id="259" r:id="Rbd10cd5b3d2a4cf3"/>
    <p:sldId xmlns:r="http://schemas.openxmlformats.org/officeDocument/2006/relationships" id="260" r:id="R77a2f991240d42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637559c170424b" /><Relationship Type="http://schemas.openxmlformats.org/officeDocument/2006/relationships/slide" Target="/ppt/slides/slide1.xml" Id="R063f24647c254760" /><Relationship Type="http://schemas.openxmlformats.org/officeDocument/2006/relationships/slide" Target="/ppt/slides/slide2.xml" Id="Rb1abe17430094b95" /><Relationship Type="http://schemas.openxmlformats.org/officeDocument/2006/relationships/slide" Target="/ppt/slides/slide3.xml" Id="R43e0e9435aaa4416" /><Relationship Type="http://schemas.openxmlformats.org/officeDocument/2006/relationships/slide" Target="/ppt/slides/slide4.xml" Id="Rbd10cd5b3d2a4cf3" /><Relationship Type="http://schemas.openxmlformats.org/officeDocument/2006/relationships/slide" Target="/ppt/slides/slide5.xml" Id="R77a2f991240d42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569c100ebc4a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6e9dc4c0964a4d" /><Relationship Type="http://schemas.openxmlformats.org/officeDocument/2006/relationships/theme" Target="/ppt/slideMasters/theme/theme1.xml" Id="R645b7d9453154c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6e9dc4c0964a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745d4fbee24b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5764920c8240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3f426baa74d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3ef3f351ef4e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2470343ff64e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NITTEDAL HELSEKOST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HELSEKOST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NITTEDAL HELSEKOST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HELSEKOST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HELSEKOST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HELSEKOST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925 853 313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HELSEKOST AS</a:t>
            </a:r>
          </a:p>
        </p:txBody>
      </p:sp>
    </p:spTree>
  </p:cSld>
  <p:clrMapOvr>
    <a:masterClrMapping xmlns:a="http://schemas.openxmlformats.org/drawingml/2006/main"/>
  </p:clrMapOvr>
</p:sld>
</file>