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135e749b16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2875a08584a5c"/>
  </p:sldMasterIdLst>
  <p:sldIdLst>
    <p:sldId xmlns:r="http://schemas.openxmlformats.org/officeDocument/2006/relationships" id="256" r:id="Ref2bf36ee6ae476f"/>
    <p:sldId xmlns:r="http://schemas.openxmlformats.org/officeDocument/2006/relationships" id="257" r:id="R28281c5715644953"/>
    <p:sldId xmlns:r="http://schemas.openxmlformats.org/officeDocument/2006/relationships" id="258" r:id="R45d08de9a6c742c1"/>
    <p:sldId xmlns:r="http://schemas.openxmlformats.org/officeDocument/2006/relationships" id="259" r:id="R3d354129354348e7"/>
    <p:sldId xmlns:r="http://schemas.openxmlformats.org/officeDocument/2006/relationships" id="260" r:id="Refa668407b2c4edd"/>
    <p:sldId xmlns:r="http://schemas.openxmlformats.org/officeDocument/2006/relationships" id="261" r:id="R5f909588fbec444a"/>
    <p:sldId xmlns:r="http://schemas.openxmlformats.org/officeDocument/2006/relationships" id="262" r:id="Rb958669f6105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2875a08584a5c" /><Relationship Type="http://schemas.openxmlformats.org/officeDocument/2006/relationships/slide" Target="/ppt/slides/slide1.xml" Id="Ref2bf36ee6ae476f" /><Relationship Type="http://schemas.openxmlformats.org/officeDocument/2006/relationships/slide" Target="/ppt/slides/slide2.xml" Id="R28281c5715644953" /><Relationship Type="http://schemas.openxmlformats.org/officeDocument/2006/relationships/slide" Target="/ppt/slides/slide3.xml" Id="R45d08de9a6c742c1" /><Relationship Type="http://schemas.openxmlformats.org/officeDocument/2006/relationships/slide" Target="/ppt/slides/slide4.xml" Id="R3d354129354348e7" /><Relationship Type="http://schemas.openxmlformats.org/officeDocument/2006/relationships/slide" Target="/ppt/slides/slide5.xml" Id="Refa668407b2c4edd" /><Relationship Type="http://schemas.openxmlformats.org/officeDocument/2006/relationships/slide" Target="/ppt/slides/slide6.xml" Id="R5f909588fbec444a" /><Relationship Type="http://schemas.openxmlformats.org/officeDocument/2006/relationships/slide" Target="/ppt/slides/slide7.xml" Id="Rb958669f6105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9eac8fda1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7d60a3c142b4" /><Relationship Type="http://schemas.openxmlformats.org/officeDocument/2006/relationships/theme" Target="/ppt/slideMasters/theme/theme1.xml" Id="R2d3746c87ebe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87d60a3c142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4bc9f2c9c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ed5bc57d48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fd3b789c4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19938067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5f283b41f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21c5fef5d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4a0be8f8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KICKSIDE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KICKSIDE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4 355 916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NESBJØRG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Haflans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925 849 014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KICKSIDE AS</a:t>
            </a:r>
          </a:p>
        </p:txBody>
      </p:sp>
    </p:spTree>
  </p:cSld>
  <p:clrMapOvr>
    <a:masterClrMapping xmlns:a="http://schemas.openxmlformats.org/drawingml/2006/main"/>
  </p:clrMapOvr>
</p:sld>
</file>