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91e884775645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2c1756b181406b"/>
  </p:sldMasterIdLst>
  <p:sldIdLst>
    <p:sldId xmlns:r="http://schemas.openxmlformats.org/officeDocument/2006/relationships" id="256" r:id="R62d8cb130d6341ac"/>
    <p:sldId xmlns:r="http://schemas.openxmlformats.org/officeDocument/2006/relationships" id="257" r:id="Rff93e69b9d344dea"/>
    <p:sldId xmlns:r="http://schemas.openxmlformats.org/officeDocument/2006/relationships" id="258" r:id="R5f50b3b8d295414d"/>
    <p:sldId xmlns:r="http://schemas.openxmlformats.org/officeDocument/2006/relationships" id="259" r:id="Rfeee24d70d324961"/>
    <p:sldId xmlns:r="http://schemas.openxmlformats.org/officeDocument/2006/relationships" id="260" r:id="R6e477b0a4dd249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2c1756b181406b" /><Relationship Type="http://schemas.openxmlformats.org/officeDocument/2006/relationships/slide" Target="/ppt/slides/slide1.xml" Id="R62d8cb130d6341ac" /><Relationship Type="http://schemas.openxmlformats.org/officeDocument/2006/relationships/slide" Target="/ppt/slides/slide2.xml" Id="Rff93e69b9d344dea" /><Relationship Type="http://schemas.openxmlformats.org/officeDocument/2006/relationships/slide" Target="/ppt/slides/slide3.xml" Id="R5f50b3b8d295414d" /><Relationship Type="http://schemas.openxmlformats.org/officeDocument/2006/relationships/slide" Target="/ppt/slides/slide4.xml" Id="Rfeee24d70d324961" /><Relationship Type="http://schemas.openxmlformats.org/officeDocument/2006/relationships/slide" Target="/ppt/slides/slide5.xml" Id="R6e477b0a4dd249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889a4d1de45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ecf65cfa547cd" /><Relationship Type="http://schemas.openxmlformats.org/officeDocument/2006/relationships/theme" Target="/ppt/slideMasters/theme/theme1.xml" Id="Rcb2bda8f7ee44c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0ecf65cfa547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51379153140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b6b7e23b54f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3d68fe13d42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4ea57ad0242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b509a9aec4e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VESTLANDSREVISJON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VESTLANDSREVISJON IKS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925 841 153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