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19c41ce964f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89db0db1e4497"/>
  </p:sldMasterIdLst>
  <p:sldIdLst>
    <p:sldId xmlns:r="http://schemas.openxmlformats.org/officeDocument/2006/relationships" id="256" r:id="R9f2fd7ccc83b4402"/>
    <p:sldId xmlns:r="http://schemas.openxmlformats.org/officeDocument/2006/relationships" id="257" r:id="Rf3ce117cd9a04b8f"/>
    <p:sldId xmlns:r="http://schemas.openxmlformats.org/officeDocument/2006/relationships" id="258" r:id="R8df19d3008084866"/>
    <p:sldId xmlns:r="http://schemas.openxmlformats.org/officeDocument/2006/relationships" id="259" r:id="Rf8ff2e921a714e80"/>
    <p:sldId xmlns:r="http://schemas.openxmlformats.org/officeDocument/2006/relationships" id="260" r:id="R2807473371104b68"/>
    <p:sldId xmlns:r="http://schemas.openxmlformats.org/officeDocument/2006/relationships" id="261" r:id="Re8dc36fd96fd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89db0db1e4497" /><Relationship Type="http://schemas.openxmlformats.org/officeDocument/2006/relationships/slide" Target="/ppt/slides/slide1.xml" Id="R9f2fd7ccc83b4402" /><Relationship Type="http://schemas.openxmlformats.org/officeDocument/2006/relationships/slide" Target="/ppt/slides/slide2.xml" Id="Rf3ce117cd9a04b8f" /><Relationship Type="http://schemas.openxmlformats.org/officeDocument/2006/relationships/slide" Target="/ppt/slides/slide3.xml" Id="R8df19d3008084866" /><Relationship Type="http://schemas.openxmlformats.org/officeDocument/2006/relationships/slide" Target="/ppt/slides/slide4.xml" Id="Rf8ff2e921a714e80" /><Relationship Type="http://schemas.openxmlformats.org/officeDocument/2006/relationships/slide" Target="/ppt/slides/slide5.xml" Id="R2807473371104b68" /><Relationship Type="http://schemas.openxmlformats.org/officeDocument/2006/relationships/slide" Target="/ppt/slides/slide6.xml" Id="Re8dc36fd96fd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4372f320b4b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c5aa85f374a10" /><Relationship Type="http://schemas.openxmlformats.org/officeDocument/2006/relationships/theme" Target="/ppt/slideMasters/theme/theme1.xml" Id="R1dea0aca2c714b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c5aa85f37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935722753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ef9cd0a04e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f2fc84c6f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342e1c07045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e98ad728348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2fac1f01f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VESTLANDSREVISJON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925 841 153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