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c2c365342c44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15cbaba4a741c6"/>
  </p:sldMasterIdLst>
  <p:sldIdLst>
    <p:sldId xmlns:r="http://schemas.openxmlformats.org/officeDocument/2006/relationships" id="256" r:id="Readb2b46798a494b"/>
    <p:sldId xmlns:r="http://schemas.openxmlformats.org/officeDocument/2006/relationships" id="257" r:id="R0f7704abd96b4ad0"/>
    <p:sldId xmlns:r="http://schemas.openxmlformats.org/officeDocument/2006/relationships" id="258" r:id="Re605611154664c55"/>
    <p:sldId xmlns:r="http://schemas.openxmlformats.org/officeDocument/2006/relationships" id="259" r:id="Radf9ca6ac98a4591"/>
    <p:sldId xmlns:r="http://schemas.openxmlformats.org/officeDocument/2006/relationships" id="260" r:id="R2443d52c4d2545e5"/>
    <p:sldId xmlns:r="http://schemas.openxmlformats.org/officeDocument/2006/relationships" id="261" r:id="R9c46ba42d6e542cf"/>
    <p:sldId xmlns:r="http://schemas.openxmlformats.org/officeDocument/2006/relationships" id="262" r:id="R42cdca2b27ae4b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5cbaba4a741c6" /><Relationship Type="http://schemas.openxmlformats.org/officeDocument/2006/relationships/slide" Target="/ppt/slides/slide1.xml" Id="Readb2b46798a494b" /><Relationship Type="http://schemas.openxmlformats.org/officeDocument/2006/relationships/slide" Target="/ppt/slides/slide2.xml" Id="R0f7704abd96b4ad0" /><Relationship Type="http://schemas.openxmlformats.org/officeDocument/2006/relationships/slide" Target="/ppt/slides/slide3.xml" Id="Re605611154664c55" /><Relationship Type="http://schemas.openxmlformats.org/officeDocument/2006/relationships/slide" Target="/ppt/slides/slide4.xml" Id="Radf9ca6ac98a4591" /><Relationship Type="http://schemas.openxmlformats.org/officeDocument/2006/relationships/slide" Target="/ppt/slides/slide5.xml" Id="R2443d52c4d2545e5" /><Relationship Type="http://schemas.openxmlformats.org/officeDocument/2006/relationships/slide" Target="/ppt/slides/slide6.xml" Id="R9c46ba42d6e542cf" /><Relationship Type="http://schemas.openxmlformats.org/officeDocument/2006/relationships/slide" Target="/ppt/slides/slide7.xml" Id="R42cdca2b27ae4b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21c69275448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6e331a7ad4383" /><Relationship Type="http://schemas.openxmlformats.org/officeDocument/2006/relationships/theme" Target="/ppt/slideMasters/theme/theme1.xml" Id="R62a0e028fcaa4b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96e331a7ad43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fe47e55d745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b3d4396a649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fe8624d0548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51b393a284e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d92e5f5c743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503d852634f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91fd4a83340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ENGEVIK &amp; TISLEVOLL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157 184 000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25 098 520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55 562 020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925 831 778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