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6c9c901ce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e924a82804b0f"/>
  </p:sldMasterIdLst>
  <p:sldIdLst>
    <p:sldId xmlns:r="http://schemas.openxmlformats.org/officeDocument/2006/relationships" id="256" r:id="R66afc6870cf54cc3"/>
    <p:sldId xmlns:r="http://schemas.openxmlformats.org/officeDocument/2006/relationships" id="257" r:id="Rbb2b3807e3534bed"/>
    <p:sldId xmlns:r="http://schemas.openxmlformats.org/officeDocument/2006/relationships" id="258" r:id="Rb535c55cd2154bf8"/>
    <p:sldId xmlns:r="http://schemas.openxmlformats.org/officeDocument/2006/relationships" id="259" r:id="R9a8bbcb2e80a4d78"/>
    <p:sldId xmlns:r="http://schemas.openxmlformats.org/officeDocument/2006/relationships" id="260" r:id="Rde3a3fe431af4ebd"/>
    <p:sldId xmlns:r="http://schemas.openxmlformats.org/officeDocument/2006/relationships" id="261" r:id="Rc76f9e82d74b416e"/>
    <p:sldId xmlns:r="http://schemas.openxmlformats.org/officeDocument/2006/relationships" id="262" r:id="Rd15c81ed0407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e924a82804b0f" /><Relationship Type="http://schemas.openxmlformats.org/officeDocument/2006/relationships/slide" Target="/ppt/slides/slide1.xml" Id="R66afc6870cf54cc3" /><Relationship Type="http://schemas.openxmlformats.org/officeDocument/2006/relationships/slide" Target="/ppt/slides/slide2.xml" Id="Rbb2b3807e3534bed" /><Relationship Type="http://schemas.openxmlformats.org/officeDocument/2006/relationships/slide" Target="/ppt/slides/slide3.xml" Id="Rb535c55cd2154bf8" /><Relationship Type="http://schemas.openxmlformats.org/officeDocument/2006/relationships/slide" Target="/ppt/slides/slide4.xml" Id="R9a8bbcb2e80a4d78" /><Relationship Type="http://schemas.openxmlformats.org/officeDocument/2006/relationships/slide" Target="/ppt/slides/slide5.xml" Id="Rde3a3fe431af4ebd" /><Relationship Type="http://schemas.openxmlformats.org/officeDocument/2006/relationships/slide" Target="/ppt/slides/slide6.xml" Id="Rc76f9e82d74b416e" /><Relationship Type="http://schemas.openxmlformats.org/officeDocument/2006/relationships/slide" Target="/ppt/slides/slide7.xml" Id="Rd15c81ed0407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f044521e048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c4e82c2b42b3" /><Relationship Type="http://schemas.openxmlformats.org/officeDocument/2006/relationships/theme" Target="/ppt/slideMasters/theme/theme1.xml" Id="R82d104c342ac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ec4e82c2b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82e0da07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543efc31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4b751b8b3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83bd0427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6a0313855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3843d155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8d6a53b8d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