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c57c3c1c5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2a93d14204d30"/>
  </p:sldMasterIdLst>
  <p:sldIdLst>
    <p:sldId xmlns:r="http://schemas.openxmlformats.org/officeDocument/2006/relationships" id="256" r:id="R029fa9b091774b69"/>
    <p:sldId xmlns:r="http://schemas.openxmlformats.org/officeDocument/2006/relationships" id="257" r:id="Ref962d0a5adc4b03"/>
    <p:sldId xmlns:r="http://schemas.openxmlformats.org/officeDocument/2006/relationships" id="258" r:id="R3873a1d3965540de"/>
    <p:sldId xmlns:r="http://schemas.openxmlformats.org/officeDocument/2006/relationships" id="259" r:id="R4f4a50591bde4682"/>
    <p:sldId xmlns:r="http://schemas.openxmlformats.org/officeDocument/2006/relationships" id="260" r:id="Rb3280f28d18d4ca9"/>
    <p:sldId xmlns:r="http://schemas.openxmlformats.org/officeDocument/2006/relationships" id="261" r:id="Re7bfc70b21264c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2a93d14204d30" /><Relationship Type="http://schemas.openxmlformats.org/officeDocument/2006/relationships/slide" Target="/ppt/slides/slide1.xml" Id="R029fa9b091774b69" /><Relationship Type="http://schemas.openxmlformats.org/officeDocument/2006/relationships/slide" Target="/ppt/slides/slide2.xml" Id="Ref962d0a5adc4b03" /><Relationship Type="http://schemas.openxmlformats.org/officeDocument/2006/relationships/slide" Target="/ppt/slides/slide3.xml" Id="R3873a1d3965540de" /><Relationship Type="http://schemas.openxmlformats.org/officeDocument/2006/relationships/slide" Target="/ppt/slides/slide4.xml" Id="R4f4a50591bde4682" /><Relationship Type="http://schemas.openxmlformats.org/officeDocument/2006/relationships/slide" Target="/ppt/slides/slide5.xml" Id="Rb3280f28d18d4ca9" /><Relationship Type="http://schemas.openxmlformats.org/officeDocument/2006/relationships/slide" Target="/ppt/slides/slide6.xml" Id="Re7bfc70b21264c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99aba1da5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d83f49c745d8" /><Relationship Type="http://schemas.openxmlformats.org/officeDocument/2006/relationships/theme" Target="/ppt/slideMasters/theme/theme1.xml" Id="R70a2b25ff756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2d83f49c7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a5bdc309a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8208257e8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edbdfbdfb4d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5fcc70b7b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09326c4f8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b45a6ed4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